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798C73-2808-4D7B-A226-37DDA4851DBB}" v="2" dt="2024-01-19T12:20:25.3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hishek Pandey C" userId="719bcc0d-fd0b-4ed3-8a8c-d6a3676db542" providerId="ADAL" clId="{BA798C73-2808-4D7B-A226-37DDA4851DBB}"/>
    <pc:docChg chg="undo custSel addSld modSld sldOrd">
      <pc:chgData name="Abhishek Pandey C" userId="719bcc0d-fd0b-4ed3-8a8c-d6a3676db542" providerId="ADAL" clId="{BA798C73-2808-4D7B-A226-37DDA4851DBB}" dt="2024-01-20T12:27:28.195" v="164" actId="1076"/>
      <pc:docMkLst>
        <pc:docMk/>
      </pc:docMkLst>
      <pc:sldChg chg="addSp modSp new mod setBg">
        <pc:chgData name="Abhishek Pandey C" userId="719bcc0d-fd0b-4ed3-8a8c-d6a3676db542" providerId="ADAL" clId="{BA798C73-2808-4D7B-A226-37DDA4851DBB}" dt="2024-01-08T12:30:50.889" v="3" actId="27614"/>
        <pc:sldMkLst>
          <pc:docMk/>
          <pc:sldMk cId="917712991" sldId="263"/>
        </pc:sldMkLst>
        <pc:picChg chg="add mod">
          <ac:chgData name="Abhishek Pandey C" userId="719bcc0d-fd0b-4ed3-8a8c-d6a3676db542" providerId="ADAL" clId="{BA798C73-2808-4D7B-A226-37DDA4851DBB}" dt="2024-01-08T12:30:50.889" v="3" actId="27614"/>
          <ac:picMkLst>
            <pc:docMk/>
            <pc:sldMk cId="917712991" sldId="263"/>
            <ac:picMk id="3" creationId="{BBB91B4C-FB13-CA50-0511-A9CC198B1F04}"/>
          </ac:picMkLst>
        </pc:picChg>
      </pc:sldChg>
      <pc:sldChg chg="addSp delSp modSp new mod setBg">
        <pc:chgData name="Abhishek Pandey C" userId="719bcc0d-fd0b-4ed3-8a8c-d6a3676db542" providerId="ADAL" clId="{BA798C73-2808-4D7B-A226-37DDA4851DBB}" dt="2024-01-09T11:16:39.572" v="17" actId="26606"/>
        <pc:sldMkLst>
          <pc:docMk/>
          <pc:sldMk cId="2258154324" sldId="264"/>
        </pc:sldMkLst>
        <pc:spChg chg="add del">
          <ac:chgData name="Abhishek Pandey C" userId="719bcc0d-fd0b-4ed3-8a8c-d6a3676db542" providerId="ADAL" clId="{BA798C73-2808-4D7B-A226-37DDA4851DBB}" dt="2024-01-09T11:11:09.669" v="9" actId="26606"/>
          <ac:spMkLst>
            <pc:docMk/>
            <pc:sldMk cId="2258154324" sldId="264"/>
            <ac:spMk id="10" creationId="{736F0DFD-0954-464F-BF12-DD2E6F6E0380}"/>
          </ac:spMkLst>
        </pc:spChg>
        <pc:spChg chg="add del">
          <ac:chgData name="Abhishek Pandey C" userId="719bcc0d-fd0b-4ed3-8a8c-d6a3676db542" providerId="ADAL" clId="{BA798C73-2808-4D7B-A226-37DDA4851DBB}" dt="2024-01-09T11:11:09.669" v="9" actId="26606"/>
          <ac:spMkLst>
            <pc:docMk/>
            <pc:sldMk cId="2258154324" sldId="264"/>
            <ac:spMk id="11" creationId="{5F879AC3-D4CE-493C-ADC7-06205677F4F8}"/>
          </ac:spMkLst>
        </pc:spChg>
        <pc:spChg chg="add del">
          <ac:chgData name="Abhishek Pandey C" userId="719bcc0d-fd0b-4ed3-8a8c-d6a3676db542" providerId="ADAL" clId="{BA798C73-2808-4D7B-A226-37DDA4851DBB}" dt="2024-01-09T11:11:14.036" v="11" actId="26606"/>
          <ac:spMkLst>
            <pc:docMk/>
            <pc:sldMk cId="2258154324" sldId="264"/>
            <ac:spMk id="13" creationId="{42A4FC2C-047E-45A5-965D-8E1E3BF09BC6}"/>
          </ac:spMkLst>
        </pc:spChg>
        <pc:spChg chg="add del">
          <ac:chgData name="Abhishek Pandey C" userId="719bcc0d-fd0b-4ed3-8a8c-d6a3676db542" providerId="ADAL" clId="{BA798C73-2808-4D7B-A226-37DDA4851DBB}" dt="2024-01-09T11:16:39.572" v="17" actId="26606"/>
          <ac:spMkLst>
            <pc:docMk/>
            <pc:sldMk cId="2258154324" sldId="264"/>
            <ac:spMk id="15" creationId="{0B761509-3B9A-49A6-A84B-C3D86811697D}"/>
          </ac:spMkLst>
        </pc:spChg>
        <pc:spChg chg="add del">
          <ac:chgData name="Abhishek Pandey C" userId="719bcc0d-fd0b-4ed3-8a8c-d6a3676db542" providerId="ADAL" clId="{BA798C73-2808-4D7B-A226-37DDA4851DBB}" dt="2024-01-09T11:16:39.572" v="17" actId="26606"/>
          <ac:spMkLst>
            <pc:docMk/>
            <pc:sldMk cId="2258154324" sldId="264"/>
            <ac:spMk id="16" creationId="{91DE43FD-EB47-414A-B0AB-169B0FFFA527}"/>
          </ac:spMkLst>
        </pc:spChg>
        <pc:spChg chg="add">
          <ac:chgData name="Abhishek Pandey C" userId="719bcc0d-fd0b-4ed3-8a8c-d6a3676db542" providerId="ADAL" clId="{BA798C73-2808-4D7B-A226-37DDA4851DBB}" dt="2024-01-09T11:16:39.572" v="17" actId="26606"/>
          <ac:spMkLst>
            <pc:docMk/>
            <pc:sldMk cId="2258154324" sldId="264"/>
            <ac:spMk id="22" creationId="{22F15A2D-2324-487D-A02A-BF46C5C580EB}"/>
          </ac:spMkLst>
        </pc:spChg>
        <pc:spChg chg="add">
          <ac:chgData name="Abhishek Pandey C" userId="719bcc0d-fd0b-4ed3-8a8c-d6a3676db542" providerId="ADAL" clId="{BA798C73-2808-4D7B-A226-37DDA4851DBB}" dt="2024-01-09T11:16:39.572" v="17" actId="26606"/>
          <ac:spMkLst>
            <pc:docMk/>
            <pc:sldMk cId="2258154324" sldId="264"/>
            <ac:spMk id="24" creationId="{2AEAFA59-923A-4F54-8B49-44C970BCC323}"/>
          </ac:spMkLst>
        </pc:spChg>
        <pc:spChg chg="add">
          <ac:chgData name="Abhishek Pandey C" userId="719bcc0d-fd0b-4ed3-8a8c-d6a3676db542" providerId="ADAL" clId="{BA798C73-2808-4D7B-A226-37DDA4851DBB}" dt="2024-01-09T11:16:39.572" v="17" actId="26606"/>
          <ac:spMkLst>
            <pc:docMk/>
            <pc:sldMk cId="2258154324" sldId="264"/>
            <ac:spMk id="26" creationId="{C37E9D4B-7BFA-4D10-B666-547BAC499469}"/>
          </ac:spMkLst>
        </pc:spChg>
        <pc:grpChg chg="add del">
          <ac:chgData name="Abhishek Pandey C" userId="719bcc0d-fd0b-4ed3-8a8c-d6a3676db542" providerId="ADAL" clId="{BA798C73-2808-4D7B-A226-37DDA4851DBB}" dt="2024-01-09T11:16:39.572" v="17" actId="26606"/>
          <ac:grpSpMkLst>
            <pc:docMk/>
            <pc:sldMk cId="2258154324" sldId="264"/>
            <ac:grpSpMk id="12" creationId="{58495BCC-CE77-4CC2-952E-846F41119FD5}"/>
          </ac:grpSpMkLst>
        </pc:grpChg>
        <pc:picChg chg="add mod">
          <ac:chgData name="Abhishek Pandey C" userId="719bcc0d-fd0b-4ed3-8a8c-d6a3676db542" providerId="ADAL" clId="{BA798C73-2808-4D7B-A226-37DDA4851DBB}" dt="2024-01-09T11:16:39.572" v="17" actId="26606"/>
          <ac:picMkLst>
            <pc:docMk/>
            <pc:sldMk cId="2258154324" sldId="264"/>
            <ac:picMk id="3" creationId="{1BC1DAC5-3E02-88CB-C6FA-EDD15D99DCDD}"/>
          </ac:picMkLst>
        </pc:picChg>
        <pc:cxnChg chg="add del">
          <ac:chgData name="Abhishek Pandey C" userId="719bcc0d-fd0b-4ed3-8a8c-d6a3676db542" providerId="ADAL" clId="{BA798C73-2808-4D7B-A226-37DDA4851DBB}" dt="2024-01-09T11:11:05.033" v="7" actId="26606"/>
          <ac:cxnSpMkLst>
            <pc:docMk/>
            <pc:sldMk cId="2258154324" sldId="264"/>
            <ac:cxnSpMk id="8" creationId="{22F6364A-B358-4BEE-B158-0734D2C938D4}"/>
          </ac:cxnSpMkLst>
        </pc:cxnChg>
      </pc:sldChg>
      <pc:sldChg chg="addSp modSp new mod setBg">
        <pc:chgData name="Abhishek Pandey C" userId="719bcc0d-fd0b-4ed3-8a8c-d6a3676db542" providerId="ADAL" clId="{BA798C73-2808-4D7B-A226-37DDA4851DBB}" dt="2024-01-09T11:11:49.722" v="16" actId="26606"/>
        <pc:sldMkLst>
          <pc:docMk/>
          <pc:sldMk cId="1955034444" sldId="265"/>
        </pc:sldMkLst>
        <pc:spChg chg="add">
          <ac:chgData name="Abhishek Pandey C" userId="719bcc0d-fd0b-4ed3-8a8c-d6a3676db542" providerId="ADAL" clId="{BA798C73-2808-4D7B-A226-37DDA4851DBB}" dt="2024-01-09T11:11:49.722" v="16" actId="26606"/>
          <ac:spMkLst>
            <pc:docMk/>
            <pc:sldMk cId="1955034444" sldId="265"/>
            <ac:spMk id="8" creationId="{69D184B2-2226-4E31-BCCB-444330767440}"/>
          </ac:spMkLst>
        </pc:spChg>
        <pc:spChg chg="add">
          <ac:chgData name="Abhishek Pandey C" userId="719bcc0d-fd0b-4ed3-8a8c-d6a3676db542" providerId="ADAL" clId="{BA798C73-2808-4D7B-A226-37DDA4851DBB}" dt="2024-01-09T11:11:49.722" v="16" actId="26606"/>
          <ac:spMkLst>
            <pc:docMk/>
            <pc:sldMk cId="1955034444" sldId="265"/>
            <ac:spMk id="10" creationId="{1AC4D4E3-486A-464A-8EC8-D44881097267}"/>
          </ac:spMkLst>
        </pc:spChg>
        <pc:spChg chg="add">
          <ac:chgData name="Abhishek Pandey C" userId="719bcc0d-fd0b-4ed3-8a8c-d6a3676db542" providerId="ADAL" clId="{BA798C73-2808-4D7B-A226-37DDA4851DBB}" dt="2024-01-09T11:11:49.722" v="16" actId="26606"/>
          <ac:spMkLst>
            <pc:docMk/>
            <pc:sldMk cId="1955034444" sldId="265"/>
            <ac:spMk id="12" creationId="{864DE13E-58EB-4475-B79C-0D4FC651239B}"/>
          </ac:spMkLst>
        </pc:spChg>
        <pc:picChg chg="add mod">
          <ac:chgData name="Abhishek Pandey C" userId="719bcc0d-fd0b-4ed3-8a8c-d6a3676db542" providerId="ADAL" clId="{BA798C73-2808-4D7B-A226-37DDA4851DBB}" dt="2024-01-09T11:11:49.722" v="16" actId="26606"/>
          <ac:picMkLst>
            <pc:docMk/>
            <pc:sldMk cId="1955034444" sldId="265"/>
            <ac:picMk id="3" creationId="{0B76ABEE-27E0-1811-3197-A1E63B088C7D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09T11:32:40.234" v="20" actId="26606"/>
        <pc:sldMkLst>
          <pc:docMk/>
          <pc:sldMk cId="1654741003" sldId="266"/>
        </pc:sldMkLst>
        <pc:spChg chg="add">
          <ac:chgData name="Abhishek Pandey C" userId="719bcc0d-fd0b-4ed3-8a8c-d6a3676db542" providerId="ADAL" clId="{BA798C73-2808-4D7B-A226-37DDA4851DBB}" dt="2024-01-09T11:32:40.234" v="20" actId="26606"/>
          <ac:spMkLst>
            <pc:docMk/>
            <pc:sldMk cId="1654741003" sldId="266"/>
            <ac:spMk id="8" creationId="{AB8C311F-7253-4AED-9701-7FC0708C41C7}"/>
          </ac:spMkLst>
        </pc:spChg>
        <pc:spChg chg="add">
          <ac:chgData name="Abhishek Pandey C" userId="719bcc0d-fd0b-4ed3-8a8c-d6a3676db542" providerId="ADAL" clId="{BA798C73-2808-4D7B-A226-37DDA4851DBB}" dt="2024-01-09T11:32:40.234" v="20" actId="26606"/>
          <ac:spMkLst>
            <pc:docMk/>
            <pc:sldMk cId="1654741003" sldId="266"/>
            <ac:spMk id="10" creationId="{E2384209-CB15-4CDF-9D31-C44FD9A3F20D}"/>
          </ac:spMkLst>
        </pc:spChg>
        <pc:spChg chg="add">
          <ac:chgData name="Abhishek Pandey C" userId="719bcc0d-fd0b-4ed3-8a8c-d6a3676db542" providerId="ADAL" clId="{BA798C73-2808-4D7B-A226-37DDA4851DBB}" dt="2024-01-09T11:32:40.234" v="20" actId="26606"/>
          <ac:spMkLst>
            <pc:docMk/>
            <pc:sldMk cId="1654741003" sldId="266"/>
            <ac:spMk id="12" creationId="{2633B3B5-CC90-43F0-8714-D31D1F3F0209}"/>
          </ac:spMkLst>
        </pc:spChg>
        <pc:spChg chg="add">
          <ac:chgData name="Abhishek Pandey C" userId="719bcc0d-fd0b-4ed3-8a8c-d6a3676db542" providerId="ADAL" clId="{BA798C73-2808-4D7B-A226-37DDA4851DBB}" dt="2024-01-09T11:32:40.234" v="20" actId="26606"/>
          <ac:spMkLst>
            <pc:docMk/>
            <pc:sldMk cId="1654741003" sldId="266"/>
            <ac:spMk id="14" creationId="{A8D57A06-A426-446D-B02C-A2DC6B62E45E}"/>
          </ac:spMkLst>
        </pc:spChg>
        <pc:picChg chg="add mod">
          <ac:chgData name="Abhishek Pandey C" userId="719bcc0d-fd0b-4ed3-8a8c-d6a3676db542" providerId="ADAL" clId="{BA798C73-2808-4D7B-A226-37DDA4851DBB}" dt="2024-01-09T11:32:40.234" v="20" actId="26606"/>
          <ac:picMkLst>
            <pc:docMk/>
            <pc:sldMk cId="1654741003" sldId="266"/>
            <ac:picMk id="3" creationId="{658D5FFA-B20E-3E64-0936-0957AAFD5B0E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09T11:56:37.175" v="24" actId="27614"/>
        <pc:sldMkLst>
          <pc:docMk/>
          <pc:sldMk cId="1668683814" sldId="267"/>
        </pc:sldMkLst>
        <pc:spChg chg="add">
          <ac:chgData name="Abhishek Pandey C" userId="719bcc0d-fd0b-4ed3-8a8c-d6a3676db542" providerId="ADAL" clId="{BA798C73-2808-4D7B-A226-37DDA4851DBB}" dt="2024-01-09T11:55:09.859" v="23" actId="26606"/>
          <ac:spMkLst>
            <pc:docMk/>
            <pc:sldMk cId="1668683814" sldId="267"/>
            <ac:spMk id="8" creationId="{F3060C83-F051-4F0E-ABAD-AA0DFC48B218}"/>
          </ac:spMkLst>
        </pc:spChg>
        <pc:spChg chg="add">
          <ac:chgData name="Abhishek Pandey C" userId="719bcc0d-fd0b-4ed3-8a8c-d6a3676db542" providerId="ADAL" clId="{BA798C73-2808-4D7B-A226-37DDA4851DBB}" dt="2024-01-09T11:55:09.859" v="23" actId="26606"/>
          <ac:spMkLst>
            <pc:docMk/>
            <pc:sldMk cId="1668683814" sldId="267"/>
            <ac:spMk id="10" creationId="{83C98ABE-055B-441F-B07E-44F97F083C39}"/>
          </ac:spMkLst>
        </pc:spChg>
        <pc:spChg chg="add">
          <ac:chgData name="Abhishek Pandey C" userId="719bcc0d-fd0b-4ed3-8a8c-d6a3676db542" providerId="ADAL" clId="{BA798C73-2808-4D7B-A226-37DDA4851DBB}" dt="2024-01-09T11:55:09.859" v="23" actId="26606"/>
          <ac:spMkLst>
            <pc:docMk/>
            <pc:sldMk cId="1668683814" sldId="267"/>
            <ac:spMk id="12" creationId="{29FDB030-9B49-4CED-8CCD-4D99382388AC}"/>
          </ac:spMkLst>
        </pc:spChg>
        <pc:spChg chg="add">
          <ac:chgData name="Abhishek Pandey C" userId="719bcc0d-fd0b-4ed3-8a8c-d6a3676db542" providerId="ADAL" clId="{BA798C73-2808-4D7B-A226-37DDA4851DBB}" dt="2024-01-09T11:55:09.859" v="23" actId="26606"/>
          <ac:spMkLst>
            <pc:docMk/>
            <pc:sldMk cId="1668683814" sldId="267"/>
            <ac:spMk id="14" creationId="{3783CA14-24A1-485C-8B30-D6A5D87987AD}"/>
          </ac:spMkLst>
        </pc:spChg>
        <pc:spChg chg="add">
          <ac:chgData name="Abhishek Pandey C" userId="719bcc0d-fd0b-4ed3-8a8c-d6a3676db542" providerId="ADAL" clId="{BA798C73-2808-4D7B-A226-37DDA4851DBB}" dt="2024-01-09T11:55:09.859" v="23" actId="26606"/>
          <ac:spMkLst>
            <pc:docMk/>
            <pc:sldMk cId="1668683814" sldId="267"/>
            <ac:spMk id="16" creationId="{9A97C86A-04D6-40F7-AE84-31AB43E6A846}"/>
          </ac:spMkLst>
        </pc:spChg>
        <pc:spChg chg="add">
          <ac:chgData name="Abhishek Pandey C" userId="719bcc0d-fd0b-4ed3-8a8c-d6a3676db542" providerId="ADAL" clId="{BA798C73-2808-4D7B-A226-37DDA4851DBB}" dt="2024-01-09T11:55:09.859" v="23" actId="26606"/>
          <ac:spMkLst>
            <pc:docMk/>
            <pc:sldMk cId="1668683814" sldId="267"/>
            <ac:spMk id="18" creationId="{FF9F2414-84E8-453E-B1F3-389FDE8192D9}"/>
          </ac:spMkLst>
        </pc:spChg>
        <pc:spChg chg="add">
          <ac:chgData name="Abhishek Pandey C" userId="719bcc0d-fd0b-4ed3-8a8c-d6a3676db542" providerId="ADAL" clId="{BA798C73-2808-4D7B-A226-37DDA4851DBB}" dt="2024-01-09T11:55:09.859" v="23" actId="26606"/>
          <ac:spMkLst>
            <pc:docMk/>
            <pc:sldMk cId="1668683814" sldId="267"/>
            <ac:spMk id="20" creationId="{3ECA69A1-7536-43AC-85EF-C7106179F5ED}"/>
          </ac:spMkLst>
        </pc:spChg>
        <pc:picChg chg="add mod">
          <ac:chgData name="Abhishek Pandey C" userId="719bcc0d-fd0b-4ed3-8a8c-d6a3676db542" providerId="ADAL" clId="{BA798C73-2808-4D7B-A226-37DDA4851DBB}" dt="2024-01-09T11:56:37.175" v="24" actId="27614"/>
          <ac:picMkLst>
            <pc:docMk/>
            <pc:sldMk cId="1668683814" sldId="267"/>
            <ac:picMk id="3" creationId="{643A770F-0191-EFFF-EE5C-C3E7AA588113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09T12:31:36.603" v="29" actId="962"/>
        <pc:sldMkLst>
          <pc:docMk/>
          <pc:sldMk cId="3687444035" sldId="268"/>
        </pc:sldMkLst>
        <pc:picChg chg="add mod">
          <ac:chgData name="Abhishek Pandey C" userId="719bcc0d-fd0b-4ed3-8a8c-d6a3676db542" providerId="ADAL" clId="{BA798C73-2808-4D7B-A226-37DDA4851DBB}" dt="2024-01-09T12:31:36.603" v="29" actId="962"/>
          <ac:picMkLst>
            <pc:docMk/>
            <pc:sldMk cId="3687444035" sldId="268"/>
            <ac:picMk id="3" creationId="{971C3C0D-5B0F-04C7-EC0A-4CE7FFEA74BC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11T05:06:28.677" v="32" actId="26606"/>
        <pc:sldMkLst>
          <pc:docMk/>
          <pc:sldMk cId="911761077" sldId="269"/>
        </pc:sldMkLst>
        <pc:spChg chg="add">
          <ac:chgData name="Abhishek Pandey C" userId="719bcc0d-fd0b-4ed3-8a8c-d6a3676db542" providerId="ADAL" clId="{BA798C73-2808-4D7B-A226-37DDA4851DBB}" dt="2024-01-11T05:06:28.677" v="32" actId="26606"/>
          <ac:spMkLst>
            <pc:docMk/>
            <pc:sldMk cId="911761077" sldId="269"/>
            <ac:spMk id="8" creationId="{F3060C83-F051-4F0E-ABAD-AA0DFC48B218}"/>
          </ac:spMkLst>
        </pc:spChg>
        <pc:spChg chg="add">
          <ac:chgData name="Abhishek Pandey C" userId="719bcc0d-fd0b-4ed3-8a8c-d6a3676db542" providerId="ADAL" clId="{BA798C73-2808-4D7B-A226-37DDA4851DBB}" dt="2024-01-11T05:06:28.677" v="32" actId="26606"/>
          <ac:spMkLst>
            <pc:docMk/>
            <pc:sldMk cId="911761077" sldId="269"/>
            <ac:spMk id="10" creationId="{83C98ABE-055B-441F-B07E-44F97F083C39}"/>
          </ac:spMkLst>
        </pc:spChg>
        <pc:spChg chg="add">
          <ac:chgData name="Abhishek Pandey C" userId="719bcc0d-fd0b-4ed3-8a8c-d6a3676db542" providerId="ADAL" clId="{BA798C73-2808-4D7B-A226-37DDA4851DBB}" dt="2024-01-11T05:06:28.677" v="32" actId="26606"/>
          <ac:spMkLst>
            <pc:docMk/>
            <pc:sldMk cId="911761077" sldId="269"/>
            <ac:spMk id="12" creationId="{29FDB030-9B49-4CED-8CCD-4D99382388AC}"/>
          </ac:spMkLst>
        </pc:spChg>
        <pc:spChg chg="add">
          <ac:chgData name="Abhishek Pandey C" userId="719bcc0d-fd0b-4ed3-8a8c-d6a3676db542" providerId="ADAL" clId="{BA798C73-2808-4D7B-A226-37DDA4851DBB}" dt="2024-01-11T05:06:28.677" v="32" actId="26606"/>
          <ac:spMkLst>
            <pc:docMk/>
            <pc:sldMk cId="911761077" sldId="269"/>
            <ac:spMk id="14" creationId="{3783CA14-24A1-485C-8B30-D6A5D87987AD}"/>
          </ac:spMkLst>
        </pc:spChg>
        <pc:spChg chg="add">
          <ac:chgData name="Abhishek Pandey C" userId="719bcc0d-fd0b-4ed3-8a8c-d6a3676db542" providerId="ADAL" clId="{BA798C73-2808-4D7B-A226-37DDA4851DBB}" dt="2024-01-11T05:06:28.677" v="32" actId="26606"/>
          <ac:spMkLst>
            <pc:docMk/>
            <pc:sldMk cId="911761077" sldId="269"/>
            <ac:spMk id="16" creationId="{9A97C86A-04D6-40F7-AE84-31AB43E6A846}"/>
          </ac:spMkLst>
        </pc:spChg>
        <pc:spChg chg="add">
          <ac:chgData name="Abhishek Pandey C" userId="719bcc0d-fd0b-4ed3-8a8c-d6a3676db542" providerId="ADAL" clId="{BA798C73-2808-4D7B-A226-37DDA4851DBB}" dt="2024-01-11T05:06:28.677" v="32" actId="26606"/>
          <ac:spMkLst>
            <pc:docMk/>
            <pc:sldMk cId="911761077" sldId="269"/>
            <ac:spMk id="18" creationId="{FF9F2414-84E8-453E-B1F3-389FDE8192D9}"/>
          </ac:spMkLst>
        </pc:spChg>
        <pc:spChg chg="add">
          <ac:chgData name="Abhishek Pandey C" userId="719bcc0d-fd0b-4ed3-8a8c-d6a3676db542" providerId="ADAL" clId="{BA798C73-2808-4D7B-A226-37DDA4851DBB}" dt="2024-01-11T05:06:28.677" v="32" actId="26606"/>
          <ac:spMkLst>
            <pc:docMk/>
            <pc:sldMk cId="911761077" sldId="269"/>
            <ac:spMk id="20" creationId="{3ECA69A1-7536-43AC-85EF-C7106179F5ED}"/>
          </ac:spMkLst>
        </pc:spChg>
        <pc:picChg chg="add mod">
          <ac:chgData name="Abhishek Pandey C" userId="719bcc0d-fd0b-4ed3-8a8c-d6a3676db542" providerId="ADAL" clId="{BA798C73-2808-4D7B-A226-37DDA4851DBB}" dt="2024-01-11T05:06:28.677" v="32" actId="26606"/>
          <ac:picMkLst>
            <pc:docMk/>
            <pc:sldMk cId="911761077" sldId="269"/>
            <ac:picMk id="3" creationId="{DFAF870E-02F6-37A6-7219-AE71FF025679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13T07:10:38.881" v="37" actId="962"/>
        <pc:sldMkLst>
          <pc:docMk/>
          <pc:sldMk cId="3413612368" sldId="270"/>
        </pc:sldMkLst>
        <pc:spChg chg="add">
          <ac:chgData name="Abhishek Pandey C" userId="719bcc0d-fd0b-4ed3-8a8c-d6a3676db542" providerId="ADAL" clId="{BA798C73-2808-4D7B-A226-37DDA4851DBB}" dt="2024-01-13T07:10:36.799" v="35" actId="26606"/>
          <ac:spMkLst>
            <pc:docMk/>
            <pc:sldMk cId="3413612368" sldId="270"/>
            <ac:spMk id="8" creationId="{F3060C83-F051-4F0E-ABAD-AA0DFC48B218}"/>
          </ac:spMkLst>
        </pc:spChg>
        <pc:spChg chg="add">
          <ac:chgData name="Abhishek Pandey C" userId="719bcc0d-fd0b-4ed3-8a8c-d6a3676db542" providerId="ADAL" clId="{BA798C73-2808-4D7B-A226-37DDA4851DBB}" dt="2024-01-13T07:10:36.799" v="35" actId="26606"/>
          <ac:spMkLst>
            <pc:docMk/>
            <pc:sldMk cId="3413612368" sldId="270"/>
            <ac:spMk id="10" creationId="{83C98ABE-055B-441F-B07E-44F97F083C39}"/>
          </ac:spMkLst>
        </pc:spChg>
        <pc:spChg chg="add">
          <ac:chgData name="Abhishek Pandey C" userId="719bcc0d-fd0b-4ed3-8a8c-d6a3676db542" providerId="ADAL" clId="{BA798C73-2808-4D7B-A226-37DDA4851DBB}" dt="2024-01-13T07:10:36.799" v="35" actId="26606"/>
          <ac:spMkLst>
            <pc:docMk/>
            <pc:sldMk cId="3413612368" sldId="270"/>
            <ac:spMk id="12" creationId="{29FDB030-9B49-4CED-8CCD-4D99382388AC}"/>
          </ac:spMkLst>
        </pc:spChg>
        <pc:spChg chg="add">
          <ac:chgData name="Abhishek Pandey C" userId="719bcc0d-fd0b-4ed3-8a8c-d6a3676db542" providerId="ADAL" clId="{BA798C73-2808-4D7B-A226-37DDA4851DBB}" dt="2024-01-13T07:10:36.799" v="35" actId="26606"/>
          <ac:spMkLst>
            <pc:docMk/>
            <pc:sldMk cId="3413612368" sldId="270"/>
            <ac:spMk id="14" creationId="{3783CA14-24A1-485C-8B30-D6A5D87987AD}"/>
          </ac:spMkLst>
        </pc:spChg>
        <pc:spChg chg="add">
          <ac:chgData name="Abhishek Pandey C" userId="719bcc0d-fd0b-4ed3-8a8c-d6a3676db542" providerId="ADAL" clId="{BA798C73-2808-4D7B-A226-37DDA4851DBB}" dt="2024-01-13T07:10:36.799" v="35" actId="26606"/>
          <ac:spMkLst>
            <pc:docMk/>
            <pc:sldMk cId="3413612368" sldId="270"/>
            <ac:spMk id="16" creationId="{9A97C86A-04D6-40F7-AE84-31AB43E6A846}"/>
          </ac:spMkLst>
        </pc:spChg>
        <pc:spChg chg="add">
          <ac:chgData name="Abhishek Pandey C" userId="719bcc0d-fd0b-4ed3-8a8c-d6a3676db542" providerId="ADAL" clId="{BA798C73-2808-4D7B-A226-37DDA4851DBB}" dt="2024-01-13T07:10:36.799" v="35" actId="26606"/>
          <ac:spMkLst>
            <pc:docMk/>
            <pc:sldMk cId="3413612368" sldId="270"/>
            <ac:spMk id="18" creationId="{FF9F2414-84E8-453E-B1F3-389FDE8192D9}"/>
          </ac:spMkLst>
        </pc:spChg>
        <pc:spChg chg="add">
          <ac:chgData name="Abhishek Pandey C" userId="719bcc0d-fd0b-4ed3-8a8c-d6a3676db542" providerId="ADAL" clId="{BA798C73-2808-4D7B-A226-37DDA4851DBB}" dt="2024-01-13T07:10:36.799" v="35" actId="26606"/>
          <ac:spMkLst>
            <pc:docMk/>
            <pc:sldMk cId="3413612368" sldId="270"/>
            <ac:spMk id="20" creationId="{3ECA69A1-7536-43AC-85EF-C7106179F5ED}"/>
          </ac:spMkLst>
        </pc:spChg>
        <pc:picChg chg="add mod">
          <ac:chgData name="Abhishek Pandey C" userId="719bcc0d-fd0b-4ed3-8a8c-d6a3676db542" providerId="ADAL" clId="{BA798C73-2808-4D7B-A226-37DDA4851DBB}" dt="2024-01-13T07:10:38.881" v="37" actId="962"/>
          <ac:picMkLst>
            <pc:docMk/>
            <pc:sldMk cId="3413612368" sldId="270"/>
            <ac:picMk id="3" creationId="{B90A498F-7023-415D-FF7E-E84D0E04F750}"/>
          </ac:picMkLst>
        </pc:picChg>
      </pc:sldChg>
      <pc:sldChg chg="addSp delSp modSp new mod setBg">
        <pc:chgData name="Abhishek Pandey C" userId="719bcc0d-fd0b-4ed3-8a8c-d6a3676db542" providerId="ADAL" clId="{BA798C73-2808-4D7B-A226-37DDA4851DBB}" dt="2024-01-13T07:15:41.036" v="42" actId="26606"/>
        <pc:sldMkLst>
          <pc:docMk/>
          <pc:sldMk cId="634844797" sldId="271"/>
        </pc:sldMkLst>
        <pc:spChg chg="add del">
          <ac:chgData name="Abhishek Pandey C" userId="719bcc0d-fd0b-4ed3-8a8c-d6a3676db542" providerId="ADAL" clId="{BA798C73-2808-4D7B-A226-37DDA4851DBB}" dt="2024-01-13T07:15:41.036" v="41" actId="26606"/>
          <ac:spMkLst>
            <pc:docMk/>
            <pc:sldMk cId="634844797" sldId="271"/>
            <ac:spMk id="8" creationId="{F3060C83-F051-4F0E-ABAD-AA0DFC48B218}"/>
          </ac:spMkLst>
        </pc:spChg>
        <pc:spChg chg="add del">
          <ac:chgData name="Abhishek Pandey C" userId="719bcc0d-fd0b-4ed3-8a8c-d6a3676db542" providerId="ADAL" clId="{BA798C73-2808-4D7B-A226-37DDA4851DBB}" dt="2024-01-13T07:15:41.036" v="41" actId="26606"/>
          <ac:spMkLst>
            <pc:docMk/>
            <pc:sldMk cId="634844797" sldId="271"/>
            <ac:spMk id="10" creationId="{83C98ABE-055B-441F-B07E-44F97F083C39}"/>
          </ac:spMkLst>
        </pc:spChg>
        <pc:spChg chg="add del">
          <ac:chgData name="Abhishek Pandey C" userId="719bcc0d-fd0b-4ed3-8a8c-d6a3676db542" providerId="ADAL" clId="{BA798C73-2808-4D7B-A226-37DDA4851DBB}" dt="2024-01-13T07:15:41.036" v="41" actId="26606"/>
          <ac:spMkLst>
            <pc:docMk/>
            <pc:sldMk cId="634844797" sldId="271"/>
            <ac:spMk id="12" creationId="{29FDB030-9B49-4CED-8CCD-4D99382388AC}"/>
          </ac:spMkLst>
        </pc:spChg>
        <pc:spChg chg="add del">
          <ac:chgData name="Abhishek Pandey C" userId="719bcc0d-fd0b-4ed3-8a8c-d6a3676db542" providerId="ADAL" clId="{BA798C73-2808-4D7B-A226-37DDA4851DBB}" dt="2024-01-13T07:15:41.036" v="41" actId="26606"/>
          <ac:spMkLst>
            <pc:docMk/>
            <pc:sldMk cId="634844797" sldId="271"/>
            <ac:spMk id="14" creationId="{3783CA14-24A1-485C-8B30-D6A5D87987AD}"/>
          </ac:spMkLst>
        </pc:spChg>
        <pc:spChg chg="add del">
          <ac:chgData name="Abhishek Pandey C" userId="719bcc0d-fd0b-4ed3-8a8c-d6a3676db542" providerId="ADAL" clId="{BA798C73-2808-4D7B-A226-37DDA4851DBB}" dt="2024-01-13T07:15:41.036" v="41" actId="26606"/>
          <ac:spMkLst>
            <pc:docMk/>
            <pc:sldMk cId="634844797" sldId="271"/>
            <ac:spMk id="16" creationId="{9A97C86A-04D6-40F7-AE84-31AB43E6A846}"/>
          </ac:spMkLst>
        </pc:spChg>
        <pc:spChg chg="add del">
          <ac:chgData name="Abhishek Pandey C" userId="719bcc0d-fd0b-4ed3-8a8c-d6a3676db542" providerId="ADAL" clId="{BA798C73-2808-4D7B-A226-37DDA4851DBB}" dt="2024-01-13T07:15:41.036" v="41" actId="26606"/>
          <ac:spMkLst>
            <pc:docMk/>
            <pc:sldMk cId="634844797" sldId="271"/>
            <ac:spMk id="18" creationId="{FF9F2414-84E8-453E-B1F3-389FDE8192D9}"/>
          </ac:spMkLst>
        </pc:spChg>
        <pc:spChg chg="add del">
          <ac:chgData name="Abhishek Pandey C" userId="719bcc0d-fd0b-4ed3-8a8c-d6a3676db542" providerId="ADAL" clId="{BA798C73-2808-4D7B-A226-37DDA4851DBB}" dt="2024-01-13T07:15:41.036" v="41" actId="26606"/>
          <ac:spMkLst>
            <pc:docMk/>
            <pc:sldMk cId="634844797" sldId="271"/>
            <ac:spMk id="20" creationId="{3ECA69A1-7536-43AC-85EF-C7106179F5ED}"/>
          </ac:spMkLst>
        </pc:spChg>
        <pc:spChg chg="add">
          <ac:chgData name="Abhishek Pandey C" userId="719bcc0d-fd0b-4ed3-8a8c-d6a3676db542" providerId="ADAL" clId="{BA798C73-2808-4D7B-A226-37DDA4851DBB}" dt="2024-01-13T07:15:41.036" v="42" actId="26606"/>
          <ac:spMkLst>
            <pc:docMk/>
            <pc:sldMk cId="634844797" sldId="271"/>
            <ac:spMk id="22" creationId="{86FF76B9-219D-4469-AF87-0236D29032F1}"/>
          </ac:spMkLst>
        </pc:spChg>
        <pc:spChg chg="add">
          <ac:chgData name="Abhishek Pandey C" userId="719bcc0d-fd0b-4ed3-8a8c-d6a3676db542" providerId="ADAL" clId="{BA798C73-2808-4D7B-A226-37DDA4851DBB}" dt="2024-01-13T07:15:41.036" v="42" actId="26606"/>
          <ac:spMkLst>
            <pc:docMk/>
            <pc:sldMk cId="634844797" sldId="271"/>
            <ac:spMk id="25" creationId="{2E80C965-DB6D-4F81-9E9E-B027384D0BD6}"/>
          </ac:spMkLst>
        </pc:spChg>
        <pc:spChg chg="add">
          <ac:chgData name="Abhishek Pandey C" userId="719bcc0d-fd0b-4ed3-8a8c-d6a3676db542" providerId="ADAL" clId="{BA798C73-2808-4D7B-A226-37DDA4851DBB}" dt="2024-01-13T07:15:41.036" v="42" actId="26606"/>
          <ac:spMkLst>
            <pc:docMk/>
            <pc:sldMk cId="634844797" sldId="271"/>
            <ac:spMk id="26" creationId="{633C5E46-DAC5-4661-9C87-22B08E2A512F}"/>
          </ac:spMkLst>
        </pc:spChg>
        <pc:grpChg chg="add">
          <ac:chgData name="Abhishek Pandey C" userId="719bcc0d-fd0b-4ed3-8a8c-d6a3676db542" providerId="ADAL" clId="{BA798C73-2808-4D7B-A226-37DDA4851DBB}" dt="2024-01-13T07:15:41.036" v="42" actId="26606"/>
          <ac:grpSpMkLst>
            <pc:docMk/>
            <pc:sldMk cId="634844797" sldId="271"/>
            <ac:grpSpMk id="23" creationId="{DB88BD78-87E1-424D-B479-C37D8E41B12E}"/>
          </ac:grpSpMkLst>
        </pc:grpChg>
        <pc:picChg chg="add mod">
          <ac:chgData name="Abhishek Pandey C" userId="719bcc0d-fd0b-4ed3-8a8c-d6a3676db542" providerId="ADAL" clId="{BA798C73-2808-4D7B-A226-37DDA4851DBB}" dt="2024-01-13T07:15:41.036" v="42" actId="26606"/>
          <ac:picMkLst>
            <pc:docMk/>
            <pc:sldMk cId="634844797" sldId="271"/>
            <ac:picMk id="3" creationId="{9047C921-7A4E-DF35-5416-6A24EE10498D}"/>
          </ac:picMkLst>
        </pc:picChg>
      </pc:sldChg>
      <pc:sldChg chg="addSp delSp modSp new mod setBg setClrOvrMap">
        <pc:chgData name="Abhishek Pandey C" userId="719bcc0d-fd0b-4ed3-8a8c-d6a3676db542" providerId="ADAL" clId="{BA798C73-2808-4D7B-A226-37DDA4851DBB}" dt="2024-01-19T11:53:18.159" v="62" actId="27614"/>
        <pc:sldMkLst>
          <pc:docMk/>
          <pc:sldMk cId="2683562954" sldId="272"/>
        </pc:sldMkLst>
        <pc:spChg chg="add mod">
          <ac:chgData name="Abhishek Pandey C" userId="719bcc0d-fd0b-4ed3-8a8c-d6a3676db542" providerId="ADAL" clId="{BA798C73-2808-4D7B-A226-37DDA4851DBB}" dt="2024-01-19T11:53:12.152" v="61" actId="26606"/>
          <ac:spMkLst>
            <pc:docMk/>
            <pc:sldMk cId="2683562954" sldId="272"/>
            <ac:spMk id="2" creationId="{05EF0F11-262D-7021-6425-E1644112E02B}"/>
          </ac:spMkLst>
        </pc:spChg>
        <pc:spChg chg="add">
          <ac:chgData name="Abhishek Pandey C" userId="719bcc0d-fd0b-4ed3-8a8c-d6a3676db542" providerId="ADAL" clId="{BA798C73-2808-4D7B-A226-37DDA4851DBB}" dt="2024-01-19T11:53:12.152" v="61" actId="26606"/>
          <ac:spMkLst>
            <pc:docMk/>
            <pc:sldMk cId="2683562954" sldId="272"/>
            <ac:spMk id="6" creationId="{A4AC5506-6312-4701-8D3C-40187889A947}"/>
          </ac:spMkLst>
        </pc:spChg>
        <pc:spChg chg="add del">
          <ac:chgData name="Abhishek Pandey C" userId="719bcc0d-fd0b-4ed3-8a8c-d6a3676db542" providerId="ADAL" clId="{BA798C73-2808-4D7B-A226-37DDA4851DBB}" dt="2024-01-19T11:53:09.280" v="58" actId="26606"/>
          <ac:spMkLst>
            <pc:docMk/>
            <pc:sldMk cId="2683562954" sldId="272"/>
            <ac:spMk id="9" creationId="{A4AC5506-6312-4701-8D3C-40187889A947}"/>
          </ac:spMkLst>
        </pc:spChg>
        <pc:picChg chg="add mod">
          <ac:chgData name="Abhishek Pandey C" userId="719bcc0d-fd0b-4ed3-8a8c-d6a3676db542" providerId="ADAL" clId="{BA798C73-2808-4D7B-A226-37DDA4851DBB}" dt="2024-01-19T11:53:18.159" v="62" actId="27614"/>
          <ac:picMkLst>
            <pc:docMk/>
            <pc:sldMk cId="2683562954" sldId="272"/>
            <ac:picMk id="4" creationId="{60CB8542-695A-7835-3B4E-F8EF513ED020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19T11:55:21.171" v="65" actId="26606"/>
        <pc:sldMkLst>
          <pc:docMk/>
          <pc:sldMk cId="4055073702" sldId="273"/>
        </pc:sldMkLst>
        <pc:spChg chg="add">
          <ac:chgData name="Abhishek Pandey C" userId="719bcc0d-fd0b-4ed3-8a8c-d6a3676db542" providerId="ADAL" clId="{BA798C73-2808-4D7B-A226-37DDA4851DBB}" dt="2024-01-19T11:55:21.171" v="65" actId="26606"/>
          <ac:spMkLst>
            <pc:docMk/>
            <pc:sldMk cId="4055073702" sldId="273"/>
            <ac:spMk id="8" creationId="{32BC26D8-82FB-445E-AA49-62A77D7C1EE0}"/>
          </ac:spMkLst>
        </pc:spChg>
        <pc:spChg chg="add">
          <ac:chgData name="Abhishek Pandey C" userId="719bcc0d-fd0b-4ed3-8a8c-d6a3676db542" providerId="ADAL" clId="{BA798C73-2808-4D7B-A226-37DDA4851DBB}" dt="2024-01-19T11:55:21.171" v="65" actId="26606"/>
          <ac:spMkLst>
            <pc:docMk/>
            <pc:sldMk cId="4055073702" sldId="273"/>
            <ac:spMk id="10" creationId="{CB44330D-EA18-4254-AA95-EB49948539B8}"/>
          </ac:spMkLst>
        </pc:spChg>
        <pc:picChg chg="add mod">
          <ac:chgData name="Abhishek Pandey C" userId="719bcc0d-fd0b-4ed3-8a8c-d6a3676db542" providerId="ADAL" clId="{BA798C73-2808-4D7B-A226-37DDA4851DBB}" dt="2024-01-19T11:55:21.171" v="65" actId="26606"/>
          <ac:picMkLst>
            <pc:docMk/>
            <pc:sldMk cId="4055073702" sldId="273"/>
            <ac:picMk id="3" creationId="{A51CBB72-18CF-2848-BA7C-3D8D3DD7C1DD}"/>
          </ac:picMkLst>
        </pc:picChg>
      </pc:sldChg>
      <pc:sldChg chg="addSp delSp modSp new mod setBg">
        <pc:chgData name="Abhishek Pandey C" userId="719bcc0d-fd0b-4ed3-8a8c-d6a3676db542" providerId="ADAL" clId="{BA798C73-2808-4D7B-A226-37DDA4851DBB}" dt="2024-01-19T12:04:49.809" v="74" actId="962"/>
        <pc:sldMkLst>
          <pc:docMk/>
          <pc:sldMk cId="4099400381" sldId="274"/>
        </pc:sldMkLst>
        <pc:spChg chg="add del">
          <ac:chgData name="Abhishek Pandey C" userId="719bcc0d-fd0b-4ed3-8a8c-d6a3676db542" providerId="ADAL" clId="{BA798C73-2808-4D7B-A226-37DDA4851DBB}" dt="2024-01-19T12:04:47.516" v="71" actId="26606"/>
          <ac:spMkLst>
            <pc:docMk/>
            <pc:sldMk cId="4099400381" sldId="274"/>
            <ac:spMk id="8" creationId="{42A4FC2C-047E-45A5-965D-8E1E3BF09BC6}"/>
          </ac:spMkLst>
        </pc:spChg>
        <pc:spChg chg="add">
          <ac:chgData name="Abhishek Pandey C" userId="719bcc0d-fd0b-4ed3-8a8c-d6a3676db542" providerId="ADAL" clId="{BA798C73-2808-4D7B-A226-37DDA4851DBB}" dt="2024-01-19T12:04:47.516" v="72" actId="26606"/>
          <ac:spMkLst>
            <pc:docMk/>
            <pc:sldMk cId="4099400381" sldId="274"/>
            <ac:spMk id="10" creationId="{83C98ABE-055B-441F-B07E-44F97F083C39}"/>
          </ac:spMkLst>
        </pc:spChg>
        <pc:spChg chg="add">
          <ac:chgData name="Abhishek Pandey C" userId="719bcc0d-fd0b-4ed3-8a8c-d6a3676db542" providerId="ADAL" clId="{BA798C73-2808-4D7B-A226-37DDA4851DBB}" dt="2024-01-19T12:04:47.516" v="72" actId="26606"/>
          <ac:spMkLst>
            <pc:docMk/>
            <pc:sldMk cId="4099400381" sldId="274"/>
            <ac:spMk id="11" creationId="{F3060C83-F051-4F0E-ABAD-AA0DFC48B218}"/>
          </ac:spMkLst>
        </pc:spChg>
        <pc:spChg chg="add">
          <ac:chgData name="Abhishek Pandey C" userId="719bcc0d-fd0b-4ed3-8a8c-d6a3676db542" providerId="ADAL" clId="{BA798C73-2808-4D7B-A226-37DDA4851DBB}" dt="2024-01-19T12:04:47.516" v="72" actId="26606"/>
          <ac:spMkLst>
            <pc:docMk/>
            <pc:sldMk cId="4099400381" sldId="274"/>
            <ac:spMk id="12" creationId="{29FDB030-9B49-4CED-8CCD-4D99382388AC}"/>
          </ac:spMkLst>
        </pc:spChg>
        <pc:spChg chg="add">
          <ac:chgData name="Abhishek Pandey C" userId="719bcc0d-fd0b-4ed3-8a8c-d6a3676db542" providerId="ADAL" clId="{BA798C73-2808-4D7B-A226-37DDA4851DBB}" dt="2024-01-19T12:04:47.516" v="72" actId="26606"/>
          <ac:spMkLst>
            <pc:docMk/>
            <pc:sldMk cId="4099400381" sldId="274"/>
            <ac:spMk id="14" creationId="{3783CA14-24A1-485C-8B30-D6A5D87987AD}"/>
          </ac:spMkLst>
        </pc:spChg>
        <pc:spChg chg="add">
          <ac:chgData name="Abhishek Pandey C" userId="719bcc0d-fd0b-4ed3-8a8c-d6a3676db542" providerId="ADAL" clId="{BA798C73-2808-4D7B-A226-37DDA4851DBB}" dt="2024-01-19T12:04:47.516" v="72" actId="26606"/>
          <ac:spMkLst>
            <pc:docMk/>
            <pc:sldMk cId="4099400381" sldId="274"/>
            <ac:spMk id="16" creationId="{9A97C86A-04D6-40F7-AE84-31AB43E6A846}"/>
          </ac:spMkLst>
        </pc:spChg>
        <pc:spChg chg="add">
          <ac:chgData name="Abhishek Pandey C" userId="719bcc0d-fd0b-4ed3-8a8c-d6a3676db542" providerId="ADAL" clId="{BA798C73-2808-4D7B-A226-37DDA4851DBB}" dt="2024-01-19T12:04:47.516" v="72" actId="26606"/>
          <ac:spMkLst>
            <pc:docMk/>
            <pc:sldMk cId="4099400381" sldId="274"/>
            <ac:spMk id="18" creationId="{FF9F2414-84E8-453E-B1F3-389FDE8192D9}"/>
          </ac:spMkLst>
        </pc:spChg>
        <pc:spChg chg="add">
          <ac:chgData name="Abhishek Pandey C" userId="719bcc0d-fd0b-4ed3-8a8c-d6a3676db542" providerId="ADAL" clId="{BA798C73-2808-4D7B-A226-37DDA4851DBB}" dt="2024-01-19T12:04:47.516" v="72" actId="26606"/>
          <ac:spMkLst>
            <pc:docMk/>
            <pc:sldMk cId="4099400381" sldId="274"/>
            <ac:spMk id="20" creationId="{3ECA69A1-7536-43AC-85EF-C7106179F5ED}"/>
          </ac:spMkLst>
        </pc:spChg>
        <pc:picChg chg="add mod">
          <ac:chgData name="Abhishek Pandey C" userId="719bcc0d-fd0b-4ed3-8a8c-d6a3676db542" providerId="ADAL" clId="{BA798C73-2808-4D7B-A226-37DDA4851DBB}" dt="2024-01-19T12:04:49.809" v="74" actId="962"/>
          <ac:picMkLst>
            <pc:docMk/>
            <pc:sldMk cId="4099400381" sldId="274"/>
            <ac:picMk id="3" creationId="{1DE01CEC-9163-2740-2A75-84A4FDA2AE3C}"/>
          </ac:picMkLst>
        </pc:picChg>
      </pc:sldChg>
      <pc:sldChg chg="addSp delSp modSp new mod setBg">
        <pc:chgData name="Abhishek Pandey C" userId="719bcc0d-fd0b-4ed3-8a8c-d6a3676db542" providerId="ADAL" clId="{BA798C73-2808-4D7B-A226-37DDA4851DBB}" dt="2024-01-19T12:07:57.880" v="85" actId="26606"/>
        <pc:sldMkLst>
          <pc:docMk/>
          <pc:sldMk cId="3655203688" sldId="275"/>
        </pc:sldMkLst>
        <pc:spChg chg="add">
          <ac:chgData name="Abhishek Pandey C" userId="719bcc0d-fd0b-4ed3-8a8c-d6a3676db542" providerId="ADAL" clId="{BA798C73-2808-4D7B-A226-37DDA4851DBB}" dt="2024-01-19T12:07:57.880" v="85" actId="26606"/>
          <ac:spMkLst>
            <pc:docMk/>
            <pc:sldMk cId="3655203688" sldId="275"/>
            <ac:spMk id="7" creationId="{A169D286-F4D7-4C8B-A6BD-D05384C7F1D8}"/>
          </ac:spMkLst>
        </pc:spChg>
        <pc:spChg chg="add">
          <ac:chgData name="Abhishek Pandey C" userId="719bcc0d-fd0b-4ed3-8a8c-d6a3676db542" providerId="ADAL" clId="{BA798C73-2808-4D7B-A226-37DDA4851DBB}" dt="2024-01-19T12:07:57.880" v="85" actId="26606"/>
          <ac:spMkLst>
            <pc:docMk/>
            <pc:sldMk cId="3655203688" sldId="275"/>
            <ac:spMk id="8" creationId="{39E8235E-135E-4261-8F54-2B316E493C42}"/>
          </ac:spMkLst>
        </pc:spChg>
        <pc:spChg chg="add">
          <ac:chgData name="Abhishek Pandey C" userId="719bcc0d-fd0b-4ed3-8a8c-d6a3676db542" providerId="ADAL" clId="{BA798C73-2808-4D7B-A226-37DDA4851DBB}" dt="2024-01-19T12:07:57.880" v="85" actId="26606"/>
          <ac:spMkLst>
            <pc:docMk/>
            <pc:sldMk cId="3655203688" sldId="275"/>
            <ac:spMk id="9" creationId="{D4ED8EC3-4D57-4620-93CE-4E6661F09A3E}"/>
          </ac:spMkLst>
        </pc:spChg>
        <pc:spChg chg="add del">
          <ac:chgData name="Abhishek Pandey C" userId="719bcc0d-fd0b-4ed3-8a8c-d6a3676db542" providerId="ADAL" clId="{BA798C73-2808-4D7B-A226-37DDA4851DBB}" dt="2024-01-19T12:07:51.593" v="82" actId="26606"/>
          <ac:spMkLst>
            <pc:docMk/>
            <pc:sldMk cId="3655203688" sldId="275"/>
            <ac:spMk id="10" creationId="{A9F529C3-C941-49FD-8C67-82F134F64BDB}"/>
          </ac:spMkLst>
        </pc:spChg>
        <pc:spChg chg="add del">
          <ac:chgData name="Abhishek Pandey C" userId="719bcc0d-fd0b-4ed3-8a8c-d6a3676db542" providerId="ADAL" clId="{BA798C73-2808-4D7B-A226-37DDA4851DBB}" dt="2024-01-19T12:07:51.593" v="82" actId="26606"/>
          <ac:spMkLst>
            <pc:docMk/>
            <pc:sldMk cId="3655203688" sldId="275"/>
            <ac:spMk id="12" creationId="{20586029-32A0-47E5-9AEC-AE3ABA6B94D0}"/>
          </ac:spMkLst>
        </pc:spChg>
        <pc:spChg chg="add">
          <ac:chgData name="Abhishek Pandey C" userId="719bcc0d-fd0b-4ed3-8a8c-d6a3676db542" providerId="ADAL" clId="{BA798C73-2808-4D7B-A226-37DDA4851DBB}" dt="2024-01-19T12:07:57.880" v="85" actId="26606"/>
          <ac:spMkLst>
            <pc:docMk/>
            <pc:sldMk cId="3655203688" sldId="275"/>
            <ac:spMk id="16" creationId="{83BCB34A-2F40-4F41-8488-A134C1C155B7}"/>
          </ac:spMkLst>
        </pc:spChg>
        <pc:spChg chg="add">
          <ac:chgData name="Abhishek Pandey C" userId="719bcc0d-fd0b-4ed3-8a8c-d6a3676db542" providerId="ADAL" clId="{BA798C73-2808-4D7B-A226-37DDA4851DBB}" dt="2024-01-19T12:07:57.880" v="85" actId="26606"/>
          <ac:spMkLst>
            <pc:docMk/>
            <pc:sldMk cId="3655203688" sldId="275"/>
            <ac:spMk id="18" creationId="{F78382DC-4207-465E-B379-1E16448AA222}"/>
          </ac:spMkLst>
        </pc:spChg>
        <pc:picChg chg="add mod ord">
          <ac:chgData name="Abhishek Pandey C" userId="719bcc0d-fd0b-4ed3-8a8c-d6a3676db542" providerId="ADAL" clId="{BA798C73-2808-4D7B-A226-37DDA4851DBB}" dt="2024-01-19T12:07:57.880" v="85" actId="26606"/>
          <ac:picMkLst>
            <pc:docMk/>
            <pc:sldMk cId="3655203688" sldId="275"/>
            <ac:picMk id="3" creationId="{0B9D93D8-5BB3-94EB-8170-05EB3AABA4A1}"/>
          </ac:picMkLst>
        </pc:picChg>
        <pc:picChg chg="add mod">
          <ac:chgData name="Abhishek Pandey C" userId="719bcc0d-fd0b-4ed3-8a8c-d6a3676db542" providerId="ADAL" clId="{BA798C73-2808-4D7B-A226-37DDA4851DBB}" dt="2024-01-19T12:07:57.880" v="85" actId="26606"/>
          <ac:picMkLst>
            <pc:docMk/>
            <pc:sldMk cId="3655203688" sldId="275"/>
            <ac:picMk id="5" creationId="{E0BAFD7F-FB39-7042-88F4-BEBC5976C021}"/>
          </ac:picMkLst>
        </pc:picChg>
        <pc:cxnChg chg="add del">
          <ac:chgData name="Abhishek Pandey C" userId="719bcc0d-fd0b-4ed3-8a8c-d6a3676db542" providerId="ADAL" clId="{BA798C73-2808-4D7B-A226-37DDA4851DBB}" dt="2024-01-19T12:07:51.593" v="82" actId="26606"/>
          <ac:cxnSpMkLst>
            <pc:docMk/>
            <pc:sldMk cId="3655203688" sldId="275"/>
            <ac:cxnSpMk id="14" creationId="{8C730EAB-A532-4295-A302-FB4B90DB9F5E}"/>
          </ac:cxnSpMkLst>
        </pc:cxnChg>
      </pc:sldChg>
      <pc:sldChg chg="addSp modSp new mod ord setBg">
        <pc:chgData name="Abhishek Pandey C" userId="719bcc0d-fd0b-4ed3-8a8c-d6a3676db542" providerId="ADAL" clId="{BA798C73-2808-4D7B-A226-37DDA4851DBB}" dt="2024-01-19T12:08:33.217" v="90" actId="26606"/>
        <pc:sldMkLst>
          <pc:docMk/>
          <pc:sldMk cId="3881677747" sldId="276"/>
        </pc:sldMkLst>
        <pc:spChg chg="add">
          <ac:chgData name="Abhishek Pandey C" userId="719bcc0d-fd0b-4ed3-8a8c-d6a3676db542" providerId="ADAL" clId="{BA798C73-2808-4D7B-A226-37DDA4851DBB}" dt="2024-01-19T12:08:33.217" v="90" actId="26606"/>
          <ac:spMkLst>
            <pc:docMk/>
            <pc:sldMk cId="3881677747" sldId="276"/>
            <ac:spMk id="8" creationId="{F3060C83-F051-4F0E-ABAD-AA0DFC48B218}"/>
          </ac:spMkLst>
        </pc:spChg>
        <pc:spChg chg="add">
          <ac:chgData name="Abhishek Pandey C" userId="719bcc0d-fd0b-4ed3-8a8c-d6a3676db542" providerId="ADAL" clId="{BA798C73-2808-4D7B-A226-37DDA4851DBB}" dt="2024-01-19T12:08:33.217" v="90" actId="26606"/>
          <ac:spMkLst>
            <pc:docMk/>
            <pc:sldMk cId="3881677747" sldId="276"/>
            <ac:spMk id="10" creationId="{83C98ABE-055B-441F-B07E-44F97F083C39}"/>
          </ac:spMkLst>
        </pc:spChg>
        <pc:spChg chg="add">
          <ac:chgData name="Abhishek Pandey C" userId="719bcc0d-fd0b-4ed3-8a8c-d6a3676db542" providerId="ADAL" clId="{BA798C73-2808-4D7B-A226-37DDA4851DBB}" dt="2024-01-19T12:08:33.217" v="90" actId="26606"/>
          <ac:spMkLst>
            <pc:docMk/>
            <pc:sldMk cId="3881677747" sldId="276"/>
            <ac:spMk id="12" creationId="{29FDB030-9B49-4CED-8CCD-4D99382388AC}"/>
          </ac:spMkLst>
        </pc:spChg>
        <pc:spChg chg="add">
          <ac:chgData name="Abhishek Pandey C" userId="719bcc0d-fd0b-4ed3-8a8c-d6a3676db542" providerId="ADAL" clId="{BA798C73-2808-4D7B-A226-37DDA4851DBB}" dt="2024-01-19T12:08:33.217" v="90" actId="26606"/>
          <ac:spMkLst>
            <pc:docMk/>
            <pc:sldMk cId="3881677747" sldId="276"/>
            <ac:spMk id="14" creationId="{3783CA14-24A1-485C-8B30-D6A5D87987AD}"/>
          </ac:spMkLst>
        </pc:spChg>
        <pc:spChg chg="add">
          <ac:chgData name="Abhishek Pandey C" userId="719bcc0d-fd0b-4ed3-8a8c-d6a3676db542" providerId="ADAL" clId="{BA798C73-2808-4D7B-A226-37DDA4851DBB}" dt="2024-01-19T12:08:33.217" v="90" actId="26606"/>
          <ac:spMkLst>
            <pc:docMk/>
            <pc:sldMk cId="3881677747" sldId="276"/>
            <ac:spMk id="16" creationId="{9A97C86A-04D6-40F7-AE84-31AB43E6A846}"/>
          </ac:spMkLst>
        </pc:spChg>
        <pc:spChg chg="add">
          <ac:chgData name="Abhishek Pandey C" userId="719bcc0d-fd0b-4ed3-8a8c-d6a3676db542" providerId="ADAL" clId="{BA798C73-2808-4D7B-A226-37DDA4851DBB}" dt="2024-01-19T12:08:33.217" v="90" actId="26606"/>
          <ac:spMkLst>
            <pc:docMk/>
            <pc:sldMk cId="3881677747" sldId="276"/>
            <ac:spMk id="18" creationId="{FF9F2414-84E8-453E-B1F3-389FDE8192D9}"/>
          </ac:spMkLst>
        </pc:spChg>
        <pc:spChg chg="add">
          <ac:chgData name="Abhishek Pandey C" userId="719bcc0d-fd0b-4ed3-8a8c-d6a3676db542" providerId="ADAL" clId="{BA798C73-2808-4D7B-A226-37DDA4851DBB}" dt="2024-01-19T12:08:33.217" v="90" actId="26606"/>
          <ac:spMkLst>
            <pc:docMk/>
            <pc:sldMk cId="3881677747" sldId="276"/>
            <ac:spMk id="20" creationId="{3ECA69A1-7536-43AC-85EF-C7106179F5ED}"/>
          </ac:spMkLst>
        </pc:spChg>
        <pc:picChg chg="add mod">
          <ac:chgData name="Abhishek Pandey C" userId="719bcc0d-fd0b-4ed3-8a8c-d6a3676db542" providerId="ADAL" clId="{BA798C73-2808-4D7B-A226-37DDA4851DBB}" dt="2024-01-19T12:08:33.217" v="90" actId="26606"/>
          <ac:picMkLst>
            <pc:docMk/>
            <pc:sldMk cId="3881677747" sldId="276"/>
            <ac:picMk id="3" creationId="{EB1B6E21-05A6-5592-73F2-B892FDB041FB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19T12:18:42.677" v="94" actId="27614"/>
        <pc:sldMkLst>
          <pc:docMk/>
          <pc:sldMk cId="3907515677" sldId="277"/>
        </pc:sldMkLst>
        <pc:spChg chg="add">
          <ac:chgData name="Abhishek Pandey C" userId="719bcc0d-fd0b-4ed3-8a8c-d6a3676db542" providerId="ADAL" clId="{BA798C73-2808-4D7B-A226-37DDA4851DBB}" dt="2024-01-19T12:18:37.329" v="93" actId="26606"/>
          <ac:spMkLst>
            <pc:docMk/>
            <pc:sldMk cId="3907515677" sldId="277"/>
            <ac:spMk id="8" creationId="{32BC26D8-82FB-445E-AA49-62A77D7C1EE0}"/>
          </ac:spMkLst>
        </pc:spChg>
        <pc:spChg chg="add">
          <ac:chgData name="Abhishek Pandey C" userId="719bcc0d-fd0b-4ed3-8a8c-d6a3676db542" providerId="ADAL" clId="{BA798C73-2808-4D7B-A226-37DDA4851DBB}" dt="2024-01-19T12:18:37.329" v="93" actId="26606"/>
          <ac:spMkLst>
            <pc:docMk/>
            <pc:sldMk cId="3907515677" sldId="277"/>
            <ac:spMk id="10" creationId="{CB44330D-EA18-4254-AA95-EB49948539B8}"/>
          </ac:spMkLst>
        </pc:spChg>
        <pc:picChg chg="add mod">
          <ac:chgData name="Abhishek Pandey C" userId="719bcc0d-fd0b-4ed3-8a8c-d6a3676db542" providerId="ADAL" clId="{BA798C73-2808-4D7B-A226-37DDA4851DBB}" dt="2024-01-19T12:18:42.677" v="94" actId="27614"/>
          <ac:picMkLst>
            <pc:docMk/>
            <pc:sldMk cId="3907515677" sldId="277"/>
            <ac:picMk id="3" creationId="{AC39A926-3A41-B59C-FB21-FF7368D1D03E}"/>
          </ac:picMkLst>
        </pc:picChg>
      </pc:sldChg>
      <pc:sldChg chg="addSp delSp modSp new mod setBg">
        <pc:chgData name="Abhishek Pandey C" userId="719bcc0d-fd0b-4ed3-8a8c-d6a3676db542" providerId="ADAL" clId="{BA798C73-2808-4D7B-A226-37DDA4851DBB}" dt="2024-01-19T12:23:35.029" v="130" actId="27614"/>
        <pc:sldMkLst>
          <pc:docMk/>
          <pc:sldMk cId="1669045341" sldId="278"/>
        </pc:sldMkLst>
        <pc:spChg chg="add mod">
          <ac:chgData name="Abhishek Pandey C" userId="719bcc0d-fd0b-4ed3-8a8c-d6a3676db542" providerId="ADAL" clId="{BA798C73-2808-4D7B-A226-37DDA4851DBB}" dt="2024-01-19T12:20:59.495" v="125" actId="26606"/>
          <ac:spMkLst>
            <pc:docMk/>
            <pc:sldMk cId="1669045341" sldId="278"/>
            <ac:spMk id="4" creationId="{5C43520F-FE70-7AFD-7974-4B6A1080B347}"/>
          </ac:spMkLst>
        </pc:spChg>
        <pc:spChg chg="add del">
          <ac:chgData name="Abhishek Pandey C" userId="719bcc0d-fd0b-4ed3-8a8c-d6a3676db542" providerId="ADAL" clId="{BA798C73-2808-4D7B-A226-37DDA4851DBB}" dt="2024-01-19T12:20:52.769" v="123" actId="26606"/>
          <ac:spMkLst>
            <pc:docMk/>
            <pc:sldMk cId="1669045341" sldId="278"/>
            <ac:spMk id="8" creationId="{32BC26D8-82FB-445E-AA49-62A77D7C1EE0}"/>
          </ac:spMkLst>
        </pc:spChg>
        <pc:spChg chg="add del">
          <ac:chgData name="Abhishek Pandey C" userId="719bcc0d-fd0b-4ed3-8a8c-d6a3676db542" providerId="ADAL" clId="{BA798C73-2808-4D7B-A226-37DDA4851DBB}" dt="2024-01-19T12:20:52.769" v="123" actId="26606"/>
          <ac:spMkLst>
            <pc:docMk/>
            <pc:sldMk cId="1669045341" sldId="278"/>
            <ac:spMk id="10" creationId="{CB44330D-EA18-4254-AA95-EB49948539B8}"/>
          </ac:spMkLst>
        </pc:spChg>
        <pc:spChg chg="add del">
          <ac:chgData name="Abhishek Pandey C" userId="719bcc0d-fd0b-4ed3-8a8c-d6a3676db542" providerId="ADAL" clId="{BA798C73-2808-4D7B-A226-37DDA4851DBB}" dt="2024-01-19T12:20:41.134" v="120" actId="26606"/>
          <ac:spMkLst>
            <pc:docMk/>
            <pc:sldMk cId="1669045341" sldId="278"/>
            <ac:spMk id="15" creationId="{5E395AE0-8789-FAD6-A987-32E65C185100}"/>
          </ac:spMkLst>
        </pc:spChg>
        <pc:spChg chg="add del">
          <ac:chgData name="Abhishek Pandey C" userId="719bcc0d-fd0b-4ed3-8a8c-d6a3676db542" providerId="ADAL" clId="{BA798C73-2808-4D7B-A226-37DDA4851DBB}" dt="2024-01-19T12:20:52.760" v="122" actId="26606"/>
          <ac:spMkLst>
            <pc:docMk/>
            <pc:sldMk cId="1669045341" sldId="278"/>
            <ac:spMk id="19" creationId="{84A8DE83-DE75-4B41-9DB4-A7EC0B0DEC0B}"/>
          </ac:spMkLst>
        </pc:spChg>
        <pc:spChg chg="add del">
          <ac:chgData name="Abhishek Pandey C" userId="719bcc0d-fd0b-4ed3-8a8c-d6a3676db542" providerId="ADAL" clId="{BA798C73-2808-4D7B-A226-37DDA4851DBB}" dt="2024-01-19T12:20:52.760" v="122" actId="26606"/>
          <ac:spMkLst>
            <pc:docMk/>
            <pc:sldMk cId="1669045341" sldId="278"/>
            <ac:spMk id="20" creationId="{A8384FB5-9ADC-4DDC-881B-597D56F5B15D}"/>
          </ac:spMkLst>
        </pc:spChg>
        <pc:spChg chg="add del">
          <ac:chgData name="Abhishek Pandey C" userId="719bcc0d-fd0b-4ed3-8a8c-d6a3676db542" providerId="ADAL" clId="{BA798C73-2808-4D7B-A226-37DDA4851DBB}" dt="2024-01-19T12:20:52.760" v="122" actId="26606"/>
          <ac:spMkLst>
            <pc:docMk/>
            <pc:sldMk cId="1669045341" sldId="278"/>
            <ac:spMk id="21" creationId="{A7009A0A-BEF5-4EAC-AF15-E4F9F002E239}"/>
          </ac:spMkLst>
        </pc:spChg>
        <pc:spChg chg="add del">
          <ac:chgData name="Abhishek Pandey C" userId="719bcc0d-fd0b-4ed3-8a8c-d6a3676db542" providerId="ADAL" clId="{BA798C73-2808-4D7B-A226-37DDA4851DBB}" dt="2024-01-19T12:20:52.760" v="122" actId="26606"/>
          <ac:spMkLst>
            <pc:docMk/>
            <pc:sldMk cId="1669045341" sldId="278"/>
            <ac:spMk id="22" creationId="{1199E1B1-A8C0-4FE8-A5A8-1CB41D69F857}"/>
          </ac:spMkLst>
        </pc:spChg>
        <pc:spChg chg="add del">
          <ac:chgData name="Abhishek Pandey C" userId="719bcc0d-fd0b-4ed3-8a8c-d6a3676db542" providerId="ADAL" clId="{BA798C73-2808-4D7B-A226-37DDA4851DBB}" dt="2024-01-19T12:20:59.495" v="125" actId="26606"/>
          <ac:spMkLst>
            <pc:docMk/>
            <pc:sldMk cId="1669045341" sldId="278"/>
            <ac:spMk id="24" creationId="{E8D41CF8-5232-42BC-8D05-AFEDE215398E}"/>
          </ac:spMkLst>
        </pc:spChg>
        <pc:spChg chg="add del">
          <ac:chgData name="Abhishek Pandey C" userId="719bcc0d-fd0b-4ed3-8a8c-d6a3676db542" providerId="ADAL" clId="{BA798C73-2808-4D7B-A226-37DDA4851DBB}" dt="2024-01-19T12:20:59.495" v="125" actId="26606"/>
          <ac:spMkLst>
            <pc:docMk/>
            <pc:sldMk cId="1669045341" sldId="278"/>
            <ac:spMk id="25" creationId="{49237091-E62C-4878-AA4C-0B9995ADB28F}"/>
          </ac:spMkLst>
        </pc:spChg>
        <pc:spChg chg="add del">
          <ac:chgData name="Abhishek Pandey C" userId="719bcc0d-fd0b-4ed3-8a8c-d6a3676db542" providerId="ADAL" clId="{BA798C73-2808-4D7B-A226-37DDA4851DBB}" dt="2024-01-19T12:23:25.828" v="129" actId="26606"/>
          <ac:spMkLst>
            <pc:docMk/>
            <pc:sldMk cId="1669045341" sldId="278"/>
            <ac:spMk id="30" creationId="{A8384FB5-9ADC-4DDC-881B-597D56F5B15D}"/>
          </ac:spMkLst>
        </pc:spChg>
        <pc:spChg chg="add del">
          <ac:chgData name="Abhishek Pandey C" userId="719bcc0d-fd0b-4ed3-8a8c-d6a3676db542" providerId="ADAL" clId="{BA798C73-2808-4D7B-A226-37DDA4851DBB}" dt="2024-01-19T12:23:25.828" v="129" actId="26606"/>
          <ac:spMkLst>
            <pc:docMk/>
            <pc:sldMk cId="1669045341" sldId="278"/>
            <ac:spMk id="32" creationId="{1199E1B1-A8C0-4FE8-A5A8-1CB41D69F857}"/>
          </ac:spMkLst>
        </pc:spChg>
        <pc:spChg chg="add del">
          <ac:chgData name="Abhishek Pandey C" userId="719bcc0d-fd0b-4ed3-8a8c-d6a3676db542" providerId="ADAL" clId="{BA798C73-2808-4D7B-A226-37DDA4851DBB}" dt="2024-01-19T12:23:25.828" v="129" actId="26606"/>
          <ac:spMkLst>
            <pc:docMk/>
            <pc:sldMk cId="1669045341" sldId="278"/>
            <ac:spMk id="34" creationId="{84A8DE83-DE75-4B41-9DB4-A7EC0B0DEC0B}"/>
          </ac:spMkLst>
        </pc:spChg>
        <pc:spChg chg="add del">
          <ac:chgData name="Abhishek Pandey C" userId="719bcc0d-fd0b-4ed3-8a8c-d6a3676db542" providerId="ADAL" clId="{BA798C73-2808-4D7B-A226-37DDA4851DBB}" dt="2024-01-19T12:23:25.828" v="129" actId="26606"/>
          <ac:spMkLst>
            <pc:docMk/>
            <pc:sldMk cId="1669045341" sldId="278"/>
            <ac:spMk id="36" creationId="{A7009A0A-BEF5-4EAC-AF15-E4F9F002E239}"/>
          </ac:spMkLst>
        </pc:spChg>
        <pc:spChg chg="add">
          <ac:chgData name="Abhishek Pandey C" userId="719bcc0d-fd0b-4ed3-8a8c-d6a3676db542" providerId="ADAL" clId="{BA798C73-2808-4D7B-A226-37DDA4851DBB}" dt="2024-01-19T12:23:25.828" v="129" actId="26606"/>
          <ac:spMkLst>
            <pc:docMk/>
            <pc:sldMk cId="1669045341" sldId="278"/>
            <ac:spMk id="41" creationId="{A8384FB5-9ADC-4DDC-881B-597D56F5B15D}"/>
          </ac:spMkLst>
        </pc:spChg>
        <pc:spChg chg="add">
          <ac:chgData name="Abhishek Pandey C" userId="719bcc0d-fd0b-4ed3-8a8c-d6a3676db542" providerId="ADAL" clId="{BA798C73-2808-4D7B-A226-37DDA4851DBB}" dt="2024-01-19T12:23:25.828" v="129" actId="26606"/>
          <ac:spMkLst>
            <pc:docMk/>
            <pc:sldMk cId="1669045341" sldId="278"/>
            <ac:spMk id="43" creationId="{1199E1B1-A8C0-4FE8-A5A8-1CB41D69F857}"/>
          </ac:spMkLst>
        </pc:spChg>
        <pc:spChg chg="add">
          <ac:chgData name="Abhishek Pandey C" userId="719bcc0d-fd0b-4ed3-8a8c-d6a3676db542" providerId="ADAL" clId="{BA798C73-2808-4D7B-A226-37DDA4851DBB}" dt="2024-01-19T12:23:25.828" v="129" actId="26606"/>
          <ac:spMkLst>
            <pc:docMk/>
            <pc:sldMk cId="1669045341" sldId="278"/>
            <ac:spMk id="45" creationId="{84A8DE83-DE75-4B41-9DB4-A7EC0B0DEC0B}"/>
          </ac:spMkLst>
        </pc:spChg>
        <pc:spChg chg="add">
          <ac:chgData name="Abhishek Pandey C" userId="719bcc0d-fd0b-4ed3-8a8c-d6a3676db542" providerId="ADAL" clId="{BA798C73-2808-4D7B-A226-37DDA4851DBB}" dt="2024-01-19T12:23:25.828" v="129" actId="26606"/>
          <ac:spMkLst>
            <pc:docMk/>
            <pc:sldMk cId="1669045341" sldId="278"/>
            <ac:spMk id="47" creationId="{A7009A0A-BEF5-4EAC-AF15-E4F9F002E239}"/>
          </ac:spMkLst>
        </pc:spChg>
        <pc:picChg chg="add del mod ord">
          <ac:chgData name="Abhishek Pandey C" userId="719bcc0d-fd0b-4ed3-8a8c-d6a3676db542" providerId="ADAL" clId="{BA798C73-2808-4D7B-A226-37DDA4851DBB}" dt="2024-01-19T12:23:21.670" v="127" actId="478"/>
          <ac:picMkLst>
            <pc:docMk/>
            <pc:sldMk cId="1669045341" sldId="278"/>
            <ac:picMk id="3" creationId="{5BC9E56E-5624-3233-CB0E-1D659A884C9C}"/>
          </ac:picMkLst>
        </pc:picChg>
        <pc:picChg chg="add mod">
          <ac:chgData name="Abhishek Pandey C" userId="719bcc0d-fd0b-4ed3-8a8c-d6a3676db542" providerId="ADAL" clId="{BA798C73-2808-4D7B-A226-37DDA4851DBB}" dt="2024-01-19T12:23:35.029" v="130" actId="27614"/>
          <ac:picMkLst>
            <pc:docMk/>
            <pc:sldMk cId="1669045341" sldId="278"/>
            <ac:picMk id="6" creationId="{2F3DA54F-651D-59EC-62BF-8E2CA918CB04}"/>
          </ac:picMkLst>
        </pc:picChg>
        <pc:cxnChg chg="add del">
          <ac:chgData name="Abhishek Pandey C" userId="719bcc0d-fd0b-4ed3-8a8c-d6a3676db542" providerId="ADAL" clId="{BA798C73-2808-4D7B-A226-37DDA4851DBB}" dt="2024-01-19T12:20:41.134" v="120" actId="26606"/>
          <ac:cxnSpMkLst>
            <pc:docMk/>
            <pc:sldMk cId="1669045341" sldId="278"/>
            <ac:cxnSpMk id="17" creationId="{7667AA61-5C27-F30F-D229-06CBE5709F33}"/>
          </ac:cxnSpMkLst>
        </pc:cxnChg>
      </pc:sldChg>
      <pc:sldChg chg="addSp modSp new mod setBg">
        <pc:chgData name="Abhishek Pandey C" userId="719bcc0d-fd0b-4ed3-8a8c-d6a3676db542" providerId="ADAL" clId="{BA798C73-2808-4D7B-A226-37DDA4851DBB}" dt="2024-01-19T12:27:21.049" v="133" actId="26606"/>
        <pc:sldMkLst>
          <pc:docMk/>
          <pc:sldMk cId="1307744934" sldId="279"/>
        </pc:sldMkLst>
        <pc:spChg chg="add">
          <ac:chgData name="Abhishek Pandey C" userId="719bcc0d-fd0b-4ed3-8a8c-d6a3676db542" providerId="ADAL" clId="{BA798C73-2808-4D7B-A226-37DDA4851DBB}" dt="2024-01-19T12:27:21.049" v="133" actId="26606"/>
          <ac:spMkLst>
            <pc:docMk/>
            <pc:sldMk cId="1307744934" sldId="279"/>
            <ac:spMk id="8" creationId="{32BC26D8-82FB-445E-AA49-62A77D7C1EE0}"/>
          </ac:spMkLst>
        </pc:spChg>
        <pc:spChg chg="add">
          <ac:chgData name="Abhishek Pandey C" userId="719bcc0d-fd0b-4ed3-8a8c-d6a3676db542" providerId="ADAL" clId="{BA798C73-2808-4D7B-A226-37DDA4851DBB}" dt="2024-01-19T12:27:21.049" v="133" actId="26606"/>
          <ac:spMkLst>
            <pc:docMk/>
            <pc:sldMk cId="1307744934" sldId="279"/>
            <ac:spMk id="10" creationId="{CB44330D-EA18-4254-AA95-EB49948539B8}"/>
          </ac:spMkLst>
        </pc:spChg>
        <pc:picChg chg="add mod">
          <ac:chgData name="Abhishek Pandey C" userId="719bcc0d-fd0b-4ed3-8a8c-d6a3676db542" providerId="ADAL" clId="{BA798C73-2808-4D7B-A226-37DDA4851DBB}" dt="2024-01-19T12:27:21.049" v="133" actId="26606"/>
          <ac:picMkLst>
            <pc:docMk/>
            <pc:sldMk cId="1307744934" sldId="279"/>
            <ac:picMk id="3" creationId="{26A3353E-4D73-4BA3-AB80-FE6EF815AE8E}"/>
          </ac:picMkLst>
        </pc:picChg>
      </pc:sldChg>
      <pc:sldChg chg="addSp delSp modSp new mod setBg">
        <pc:chgData name="Abhishek Pandey C" userId="719bcc0d-fd0b-4ed3-8a8c-d6a3676db542" providerId="ADAL" clId="{BA798C73-2808-4D7B-A226-37DDA4851DBB}" dt="2024-01-19T12:30:02.044" v="140" actId="962"/>
        <pc:sldMkLst>
          <pc:docMk/>
          <pc:sldMk cId="3031288875" sldId="280"/>
        </pc:sldMkLst>
        <pc:spChg chg="add del">
          <ac:chgData name="Abhishek Pandey C" userId="719bcc0d-fd0b-4ed3-8a8c-d6a3676db542" providerId="ADAL" clId="{BA798C73-2808-4D7B-A226-37DDA4851DBB}" dt="2024-01-19T12:29:59.221" v="137" actId="26606"/>
          <ac:spMkLst>
            <pc:docMk/>
            <pc:sldMk cId="3031288875" sldId="280"/>
            <ac:spMk id="8" creationId="{32BC26D8-82FB-445E-AA49-62A77D7C1EE0}"/>
          </ac:spMkLst>
        </pc:spChg>
        <pc:spChg chg="add del">
          <ac:chgData name="Abhishek Pandey C" userId="719bcc0d-fd0b-4ed3-8a8c-d6a3676db542" providerId="ADAL" clId="{BA798C73-2808-4D7B-A226-37DDA4851DBB}" dt="2024-01-19T12:29:59.221" v="137" actId="26606"/>
          <ac:spMkLst>
            <pc:docMk/>
            <pc:sldMk cId="3031288875" sldId="280"/>
            <ac:spMk id="10" creationId="{CB44330D-EA18-4254-AA95-EB49948539B8}"/>
          </ac:spMkLst>
        </pc:spChg>
        <pc:spChg chg="add">
          <ac:chgData name="Abhishek Pandey C" userId="719bcc0d-fd0b-4ed3-8a8c-d6a3676db542" providerId="ADAL" clId="{BA798C73-2808-4D7B-A226-37DDA4851DBB}" dt="2024-01-19T12:29:59.221" v="138" actId="26606"/>
          <ac:spMkLst>
            <pc:docMk/>
            <pc:sldMk cId="3031288875" sldId="280"/>
            <ac:spMk id="12" creationId="{6FA8F714-B9D8-488A-8CCA-E9948FF913A9}"/>
          </ac:spMkLst>
        </pc:spChg>
        <pc:spChg chg="add">
          <ac:chgData name="Abhishek Pandey C" userId="719bcc0d-fd0b-4ed3-8a8c-d6a3676db542" providerId="ADAL" clId="{BA798C73-2808-4D7B-A226-37DDA4851DBB}" dt="2024-01-19T12:29:59.221" v="138" actId="26606"/>
          <ac:spMkLst>
            <pc:docMk/>
            <pc:sldMk cId="3031288875" sldId="280"/>
            <ac:spMk id="13" creationId="{B9FF99BD-075F-4761-A995-6FC574BD25EA}"/>
          </ac:spMkLst>
        </pc:spChg>
        <pc:spChg chg="add">
          <ac:chgData name="Abhishek Pandey C" userId="719bcc0d-fd0b-4ed3-8a8c-d6a3676db542" providerId="ADAL" clId="{BA798C73-2808-4D7B-A226-37DDA4851DBB}" dt="2024-01-19T12:29:59.221" v="138" actId="26606"/>
          <ac:spMkLst>
            <pc:docMk/>
            <pc:sldMk cId="3031288875" sldId="280"/>
            <ac:spMk id="14" creationId="{A7B21A54-9BA3-4EA9-B460-5A829ADD9051}"/>
          </ac:spMkLst>
        </pc:spChg>
        <pc:picChg chg="add mod">
          <ac:chgData name="Abhishek Pandey C" userId="719bcc0d-fd0b-4ed3-8a8c-d6a3676db542" providerId="ADAL" clId="{BA798C73-2808-4D7B-A226-37DDA4851DBB}" dt="2024-01-19T12:30:02.044" v="140" actId="962"/>
          <ac:picMkLst>
            <pc:docMk/>
            <pc:sldMk cId="3031288875" sldId="280"/>
            <ac:picMk id="3" creationId="{0C49BC63-F5E4-D5A8-6D50-C0529B56D555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19T12:33:19.793" v="143" actId="26606"/>
        <pc:sldMkLst>
          <pc:docMk/>
          <pc:sldMk cId="908735775" sldId="281"/>
        </pc:sldMkLst>
        <pc:spChg chg="add">
          <ac:chgData name="Abhishek Pandey C" userId="719bcc0d-fd0b-4ed3-8a8c-d6a3676db542" providerId="ADAL" clId="{BA798C73-2808-4D7B-A226-37DDA4851DBB}" dt="2024-01-19T12:33:19.793" v="143" actId="26606"/>
          <ac:spMkLst>
            <pc:docMk/>
            <pc:sldMk cId="908735775" sldId="281"/>
            <ac:spMk id="8" creationId="{86FF76B9-219D-4469-AF87-0236D29032F1}"/>
          </ac:spMkLst>
        </pc:spChg>
        <pc:spChg chg="add">
          <ac:chgData name="Abhishek Pandey C" userId="719bcc0d-fd0b-4ed3-8a8c-d6a3676db542" providerId="ADAL" clId="{BA798C73-2808-4D7B-A226-37DDA4851DBB}" dt="2024-01-19T12:33:19.793" v="143" actId="26606"/>
          <ac:spMkLst>
            <pc:docMk/>
            <pc:sldMk cId="908735775" sldId="281"/>
            <ac:spMk id="14" creationId="{2E80C965-DB6D-4F81-9E9E-B027384D0BD6}"/>
          </ac:spMkLst>
        </pc:spChg>
        <pc:spChg chg="add">
          <ac:chgData name="Abhishek Pandey C" userId="719bcc0d-fd0b-4ed3-8a8c-d6a3676db542" providerId="ADAL" clId="{BA798C73-2808-4D7B-A226-37DDA4851DBB}" dt="2024-01-19T12:33:19.793" v="143" actId="26606"/>
          <ac:spMkLst>
            <pc:docMk/>
            <pc:sldMk cId="908735775" sldId="281"/>
            <ac:spMk id="16" creationId="{633C5E46-DAC5-4661-9C87-22B08E2A512F}"/>
          </ac:spMkLst>
        </pc:spChg>
        <pc:grpChg chg="add">
          <ac:chgData name="Abhishek Pandey C" userId="719bcc0d-fd0b-4ed3-8a8c-d6a3676db542" providerId="ADAL" clId="{BA798C73-2808-4D7B-A226-37DDA4851DBB}" dt="2024-01-19T12:33:19.793" v="143" actId="26606"/>
          <ac:grpSpMkLst>
            <pc:docMk/>
            <pc:sldMk cId="908735775" sldId="281"/>
            <ac:grpSpMk id="10" creationId="{DB88BD78-87E1-424D-B479-C37D8E41B12E}"/>
          </ac:grpSpMkLst>
        </pc:grpChg>
        <pc:picChg chg="add mod">
          <ac:chgData name="Abhishek Pandey C" userId="719bcc0d-fd0b-4ed3-8a8c-d6a3676db542" providerId="ADAL" clId="{BA798C73-2808-4D7B-A226-37DDA4851DBB}" dt="2024-01-19T12:33:19.793" v="143" actId="26606"/>
          <ac:picMkLst>
            <pc:docMk/>
            <pc:sldMk cId="908735775" sldId="281"/>
            <ac:picMk id="3" creationId="{BDACE556-F0DE-9FED-181D-A1D09FC47EA9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20T11:34:22.780" v="147" actId="27614"/>
        <pc:sldMkLst>
          <pc:docMk/>
          <pc:sldMk cId="3718091219" sldId="282"/>
        </pc:sldMkLst>
        <pc:spChg chg="add">
          <ac:chgData name="Abhishek Pandey C" userId="719bcc0d-fd0b-4ed3-8a8c-d6a3676db542" providerId="ADAL" clId="{BA798C73-2808-4D7B-A226-37DDA4851DBB}" dt="2024-01-20T11:34:17.123" v="146" actId="26606"/>
          <ac:spMkLst>
            <pc:docMk/>
            <pc:sldMk cId="3718091219" sldId="282"/>
            <ac:spMk id="8" creationId="{F3060C83-F051-4F0E-ABAD-AA0DFC48B218}"/>
          </ac:spMkLst>
        </pc:spChg>
        <pc:spChg chg="add">
          <ac:chgData name="Abhishek Pandey C" userId="719bcc0d-fd0b-4ed3-8a8c-d6a3676db542" providerId="ADAL" clId="{BA798C73-2808-4D7B-A226-37DDA4851DBB}" dt="2024-01-20T11:34:17.123" v="146" actId="26606"/>
          <ac:spMkLst>
            <pc:docMk/>
            <pc:sldMk cId="3718091219" sldId="282"/>
            <ac:spMk id="10" creationId="{83C98ABE-055B-441F-B07E-44F97F083C39}"/>
          </ac:spMkLst>
        </pc:spChg>
        <pc:spChg chg="add">
          <ac:chgData name="Abhishek Pandey C" userId="719bcc0d-fd0b-4ed3-8a8c-d6a3676db542" providerId="ADAL" clId="{BA798C73-2808-4D7B-A226-37DDA4851DBB}" dt="2024-01-20T11:34:17.123" v="146" actId="26606"/>
          <ac:spMkLst>
            <pc:docMk/>
            <pc:sldMk cId="3718091219" sldId="282"/>
            <ac:spMk id="12" creationId="{29FDB030-9B49-4CED-8CCD-4D99382388AC}"/>
          </ac:spMkLst>
        </pc:spChg>
        <pc:spChg chg="add">
          <ac:chgData name="Abhishek Pandey C" userId="719bcc0d-fd0b-4ed3-8a8c-d6a3676db542" providerId="ADAL" clId="{BA798C73-2808-4D7B-A226-37DDA4851DBB}" dt="2024-01-20T11:34:17.123" v="146" actId="26606"/>
          <ac:spMkLst>
            <pc:docMk/>
            <pc:sldMk cId="3718091219" sldId="282"/>
            <ac:spMk id="14" creationId="{3783CA14-24A1-485C-8B30-D6A5D87987AD}"/>
          </ac:spMkLst>
        </pc:spChg>
        <pc:spChg chg="add">
          <ac:chgData name="Abhishek Pandey C" userId="719bcc0d-fd0b-4ed3-8a8c-d6a3676db542" providerId="ADAL" clId="{BA798C73-2808-4D7B-A226-37DDA4851DBB}" dt="2024-01-20T11:34:17.123" v="146" actId="26606"/>
          <ac:spMkLst>
            <pc:docMk/>
            <pc:sldMk cId="3718091219" sldId="282"/>
            <ac:spMk id="16" creationId="{9A97C86A-04D6-40F7-AE84-31AB43E6A846}"/>
          </ac:spMkLst>
        </pc:spChg>
        <pc:spChg chg="add">
          <ac:chgData name="Abhishek Pandey C" userId="719bcc0d-fd0b-4ed3-8a8c-d6a3676db542" providerId="ADAL" clId="{BA798C73-2808-4D7B-A226-37DDA4851DBB}" dt="2024-01-20T11:34:17.123" v="146" actId="26606"/>
          <ac:spMkLst>
            <pc:docMk/>
            <pc:sldMk cId="3718091219" sldId="282"/>
            <ac:spMk id="18" creationId="{FF9F2414-84E8-453E-B1F3-389FDE8192D9}"/>
          </ac:spMkLst>
        </pc:spChg>
        <pc:spChg chg="add">
          <ac:chgData name="Abhishek Pandey C" userId="719bcc0d-fd0b-4ed3-8a8c-d6a3676db542" providerId="ADAL" clId="{BA798C73-2808-4D7B-A226-37DDA4851DBB}" dt="2024-01-20T11:34:17.123" v="146" actId="26606"/>
          <ac:spMkLst>
            <pc:docMk/>
            <pc:sldMk cId="3718091219" sldId="282"/>
            <ac:spMk id="20" creationId="{3ECA69A1-7536-43AC-85EF-C7106179F5ED}"/>
          </ac:spMkLst>
        </pc:spChg>
        <pc:picChg chg="add mod">
          <ac:chgData name="Abhishek Pandey C" userId="719bcc0d-fd0b-4ed3-8a8c-d6a3676db542" providerId="ADAL" clId="{BA798C73-2808-4D7B-A226-37DDA4851DBB}" dt="2024-01-20T11:34:22.780" v="147" actId="27614"/>
          <ac:picMkLst>
            <pc:docMk/>
            <pc:sldMk cId="3718091219" sldId="282"/>
            <ac:picMk id="3" creationId="{5C54FC0A-3000-51FC-4B47-6B23D2A78219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20T11:38:05.274" v="150" actId="26606"/>
        <pc:sldMkLst>
          <pc:docMk/>
          <pc:sldMk cId="2100739055" sldId="283"/>
        </pc:sldMkLst>
        <pc:spChg chg="add">
          <ac:chgData name="Abhishek Pandey C" userId="719bcc0d-fd0b-4ed3-8a8c-d6a3676db542" providerId="ADAL" clId="{BA798C73-2808-4D7B-A226-37DDA4851DBB}" dt="2024-01-20T11:38:05.274" v="150" actId="26606"/>
          <ac:spMkLst>
            <pc:docMk/>
            <pc:sldMk cId="2100739055" sldId="283"/>
            <ac:spMk id="8" creationId="{86FF76B9-219D-4469-AF87-0236D29032F1}"/>
          </ac:spMkLst>
        </pc:spChg>
        <pc:spChg chg="add">
          <ac:chgData name="Abhishek Pandey C" userId="719bcc0d-fd0b-4ed3-8a8c-d6a3676db542" providerId="ADAL" clId="{BA798C73-2808-4D7B-A226-37DDA4851DBB}" dt="2024-01-20T11:38:05.274" v="150" actId="26606"/>
          <ac:spMkLst>
            <pc:docMk/>
            <pc:sldMk cId="2100739055" sldId="283"/>
            <ac:spMk id="14" creationId="{2E80C965-DB6D-4F81-9E9E-B027384D0BD6}"/>
          </ac:spMkLst>
        </pc:spChg>
        <pc:spChg chg="add">
          <ac:chgData name="Abhishek Pandey C" userId="719bcc0d-fd0b-4ed3-8a8c-d6a3676db542" providerId="ADAL" clId="{BA798C73-2808-4D7B-A226-37DDA4851DBB}" dt="2024-01-20T11:38:05.274" v="150" actId="26606"/>
          <ac:spMkLst>
            <pc:docMk/>
            <pc:sldMk cId="2100739055" sldId="283"/>
            <ac:spMk id="16" creationId="{633C5E46-DAC5-4661-9C87-22B08E2A512F}"/>
          </ac:spMkLst>
        </pc:spChg>
        <pc:grpChg chg="add">
          <ac:chgData name="Abhishek Pandey C" userId="719bcc0d-fd0b-4ed3-8a8c-d6a3676db542" providerId="ADAL" clId="{BA798C73-2808-4D7B-A226-37DDA4851DBB}" dt="2024-01-20T11:38:05.274" v="150" actId="26606"/>
          <ac:grpSpMkLst>
            <pc:docMk/>
            <pc:sldMk cId="2100739055" sldId="283"/>
            <ac:grpSpMk id="10" creationId="{DB88BD78-87E1-424D-B479-C37D8E41B12E}"/>
          </ac:grpSpMkLst>
        </pc:grpChg>
        <pc:picChg chg="add mod">
          <ac:chgData name="Abhishek Pandey C" userId="719bcc0d-fd0b-4ed3-8a8c-d6a3676db542" providerId="ADAL" clId="{BA798C73-2808-4D7B-A226-37DDA4851DBB}" dt="2024-01-20T11:38:05.274" v="150" actId="26606"/>
          <ac:picMkLst>
            <pc:docMk/>
            <pc:sldMk cId="2100739055" sldId="283"/>
            <ac:picMk id="3" creationId="{31151C51-ED6B-7A4F-A5E2-BBEC1B764BC1}"/>
          </ac:picMkLst>
        </pc:picChg>
      </pc:sldChg>
      <pc:sldChg chg="addSp new mod">
        <pc:chgData name="Abhishek Pandey C" userId="719bcc0d-fd0b-4ed3-8a8c-d6a3676db542" providerId="ADAL" clId="{BA798C73-2808-4D7B-A226-37DDA4851DBB}" dt="2024-01-20T11:39:19.860" v="152" actId="22"/>
        <pc:sldMkLst>
          <pc:docMk/>
          <pc:sldMk cId="611583311" sldId="284"/>
        </pc:sldMkLst>
        <pc:picChg chg="add">
          <ac:chgData name="Abhishek Pandey C" userId="719bcc0d-fd0b-4ed3-8a8c-d6a3676db542" providerId="ADAL" clId="{BA798C73-2808-4D7B-A226-37DDA4851DBB}" dt="2024-01-20T11:39:19.860" v="152" actId="22"/>
          <ac:picMkLst>
            <pc:docMk/>
            <pc:sldMk cId="611583311" sldId="284"/>
            <ac:picMk id="3" creationId="{D010525D-1FC2-C76F-E0A8-86F33C2C7B00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20T12:27:28.195" v="164" actId="1076"/>
        <pc:sldMkLst>
          <pc:docMk/>
          <pc:sldMk cId="3427028125" sldId="285"/>
        </pc:sldMkLst>
        <pc:spChg chg="add">
          <ac:chgData name="Abhishek Pandey C" userId="719bcc0d-fd0b-4ed3-8a8c-d6a3676db542" providerId="ADAL" clId="{BA798C73-2808-4D7B-A226-37DDA4851DBB}" dt="2024-01-20T12:01:36.661" v="155" actId="26606"/>
          <ac:spMkLst>
            <pc:docMk/>
            <pc:sldMk cId="3427028125" sldId="285"/>
            <ac:spMk id="8" creationId="{32BC26D8-82FB-445E-AA49-62A77D7C1EE0}"/>
          </ac:spMkLst>
        </pc:spChg>
        <pc:spChg chg="add">
          <ac:chgData name="Abhishek Pandey C" userId="719bcc0d-fd0b-4ed3-8a8c-d6a3676db542" providerId="ADAL" clId="{BA798C73-2808-4D7B-A226-37DDA4851DBB}" dt="2024-01-20T12:01:36.661" v="155" actId="26606"/>
          <ac:spMkLst>
            <pc:docMk/>
            <pc:sldMk cId="3427028125" sldId="285"/>
            <ac:spMk id="10" creationId="{CB44330D-EA18-4254-AA95-EB49948539B8}"/>
          </ac:spMkLst>
        </pc:spChg>
        <pc:picChg chg="add mod">
          <ac:chgData name="Abhishek Pandey C" userId="719bcc0d-fd0b-4ed3-8a8c-d6a3676db542" providerId="ADAL" clId="{BA798C73-2808-4D7B-A226-37DDA4851DBB}" dt="2024-01-20T12:27:23.211" v="163" actId="1076"/>
          <ac:picMkLst>
            <pc:docMk/>
            <pc:sldMk cId="3427028125" sldId="285"/>
            <ac:picMk id="3" creationId="{D8A0A6F9-6F5A-71D8-AD4C-856275E62DF7}"/>
          </ac:picMkLst>
        </pc:picChg>
        <pc:picChg chg="add mod">
          <ac:chgData name="Abhishek Pandey C" userId="719bcc0d-fd0b-4ed3-8a8c-d6a3676db542" providerId="ADAL" clId="{BA798C73-2808-4D7B-A226-37DDA4851DBB}" dt="2024-01-20T12:27:28.195" v="164" actId="1076"/>
          <ac:picMkLst>
            <pc:docMk/>
            <pc:sldMk cId="3427028125" sldId="285"/>
            <ac:picMk id="5" creationId="{C558044F-2B89-4B1F-D19C-BE55C1A2C06D}"/>
          </ac:picMkLst>
        </pc:picChg>
      </pc:sldChg>
      <pc:sldChg chg="addSp modSp new mod setBg">
        <pc:chgData name="Abhishek Pandey C" userId="719bcc0d-fd0b-4ed3-8a8c-d6a3676db542" providerId="ADAL" clId="{BA798C73-2808-4D7B-A226-37DDA4851DBB}" dt="2024-01-20T12:21:36.375" v="158" actId="26606"/>
        <pc:sldMkLst>
          <pc:docMk/>
          <pc:sldMk cId="2332740150" sldId="286"/>
        </pc:sldMkLst>
        <pc:spChg chg="add">
          <ac:chgData name="Abhishek Pandey C" userId="719bcc0d-fd0b-4ed3-8a8c-d6a3676db542" providerId="ADAL" clId="{BA798C73-2808-4D7B-A226-37DDA4851DBB}" dt="2024-01-20T12:21:36.375" v="158" actId="26606"/>
          <ac:spMkLst>
            <pc:docMk/>
            <pc:sldMk cId="2332740150" sldId="286"/>
            <ac:spMk id="8" creationId="{86FF76B9-219D-4469-AF87-0236D29032F1}"/>
          </ac:spMkLst>
        </pc:spChg>
        <pc:spChg chg="add">
          <ac:chgData name="Abhishek Pandey C" userId="719bcc0d-fd0b-4ed3-8a8c-d6a3676db542" providerId="ADAL" clId="{BA798C73-2808-4D7B-A226-37DDA4851DBB}" dt="2024-01-20T12:21:36.375" v="158" actId="26606"/>
          <ac:spMkLst>
            <pc:docMk/>
            <pc:sldMk cId="2332740150" sldId="286"/>
            <ac:spMk id="14" creationId="{2E80C965-DB6D-4F81-9E9E-B027384D0BD6}"/>
          </ac:spMkLst>
        </pc:spChg>
        <pc:spChg chg="add">
          <ac:chgData name="Abhishek Pandey C" userId="719bcc0d-fd0b-4ed3-8a8c-d6a3676db542" providerId="ADAL" clId="{BA798C73-2808-4D7B-A226-37DDA4851DBB}" dt="2024-01-20T12:21:36.375" v="158" actId="26606"/>
          <ac:spMkLst>
            <pc:docMk/>
            <pc:sldMk cId="2332740150" sldId="286"/>
            <ac:spMk id="16" creationId="{633C5E46-DAC5-4661-9C87-22B08E2A512F}"/>
          </ac:spMkLst>
        </pc:spChg>
        <pc:grpChg chg="add">
          <ac:chgData name="Abhishek Pandey C" userId="719bcc0d-fd0b-4ed3-8a8c-d6a3676db542" providerId="ADAL" clId="{BA798C73-2808-4D7B-A226-37DDA4851DBB}" dt="2024-01-20T12:21:36.375" v="158" actId="26606"/>
          <ac:grpSpMkLst>
            <pc:docMk/>
            <pc:sldMk cId="2332740150" sldId="286"/>
            <ac:grpSpMk id="10" creationId="{DB88BD78-87E1-424D-B479-C37D8E41B12E}"/>
          </ac:grpSpMkLst>
        </pc:grpChg>
        <pc:picChg chg="add mod">
          <ac:chgData name="Abhishek Pandey C" userId="719bcc0d-fd0b-4ed3-8a8c-d6a3676db542" providerId="ADAL" clId="{BA798C73-2808-4D7B-A226-37DDA4851DBB}" dt="2024-01-20T12:21:36.375" v="158" actId="26606"/>
          <ac:picMkLst>
            <pc:docMk/>
            <pc:sldMk cId="2332740150" sldId="286"/>
            <ac:picMk id="3" creationId="{D7416F62-5DC6-2AB8-D53A-39640D6A205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DA4F3-19F0-C1D8-DBD9-9F93C76C7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C08538-B2E2-A18A-8D68-4AC3B7F6C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D1219-125F-8DD1-71DB-69EFD818D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EF77-D7B3-4979-AA86-DE80ED525C97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1A2AE-A478-773C-0459-07E332B67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8ED27-20C0-A69F-765E-6033B6C67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3CDBB-303F-4F6A-8F94-5FC20537B7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1657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0A7DF-F05E-DA64-7387-3E95AC472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330BC7-BA34-6C70-B754-8CD60A2C8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DB810-2028-83EC-FE3F-33ECA91F8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EF77-D7B3-4979-AA86-DE80ED525C97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363DD-BEA2-AD40-C09B-0459C2D2F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D8901-EAAF-C14A-EBAB-32A1F391B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3CDBB-303F-4F6A-8F94-5FC20537B7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5446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2E14F1-AB41-ACCE-5383-DD5EAE11AF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312A-1F3C-BCDB-CEB6-36E99B57F7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9E9B75-972F-601C-B875-90FE74E77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EF77-D7B3-4979-AA86-DE80ED525C97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58BC2-8845-9F56-5440-9D44EDF02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D7B01-DEB6-25F6-C3A6-A8B91DE7E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3CDBB-303F-4F6A-8F94-5FC20537B7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6481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BACD5-6FB7-1D41-9260-059920A21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AC3D5-1158-4694-B860-B318C49C5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C5268-DF0C-D53D-53A4-91DC525C6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EF77-D7B3-4979-AA86-DE80ED525C97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0F8F2-2BB3-15E5-CC6A-1453A6B95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D159D-311B-C3F6-BC59-E4C072D2A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3CDBB-303F-4F6A-8F94-5FC20537B7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9510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09789-9DC2-5E05-E9F6-BB10B613C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3AF1FC-DE89-1218-8207-A2C80AC05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83D6EA-3545-4354-0E0F-C484417A4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EF77-D7B3-4979-AA86-DE80ED525C97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91B44-CCA0-B313-1EE1-876485A0B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8868A-6FC9-6DA8-4783-87A6696CF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3CDBB-303F-4F6A-8F94-5FC20537B7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225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D4757-AF10-2D56-7310-0EF8CD4B4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B415F-4309-7724-21D2-A351FBBF62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E77695-CF88-C98E-4E68-313EFCB17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0D7E8-0C9C-1804-2522-EBF6B34C9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EF77-D7B3-4979-AA86-DE80ED525C97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10FC2-1141-D8A7-20AA-084AF8595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5D702B-B5A8-C034-588B-CA5DA47AA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3CDBB-303F-4F6A-8F94-5FC20537B7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4820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3CC41-1DDA-20D2-571E-67A97EF8F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3D4254-097B-A8CD-55B8-FE7342144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31C1D2-4AD1-1683-14D8-B46B5B5CE0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D1B1FA-92DC-CC10-8344-531A373197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44F064-ABB1-73F8-4E48-3E824FD34C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3F1979-8A0F-09CC-D9BF-14A94B6C8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EF77-D7B3-4979-AA86-DE80ED525C97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00E469-48BB-12A1-B6B1-47A3C02D7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8E883E-058A-0759-14A3-3DADB58B0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3CDBB-303F-4F6A-8F94-5FC20537B7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316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E7918-C8A6-40C2-6291-646A1824C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FB9CB1-2612-8A38-0DE2-099539C20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EF77-D7B3-4979-AA86-DE80ED525C97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0D3EE9-BDAE-9453-7F99-2910815DA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D8AD37-C9DB-B487-A405-F22C0E9E8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3CDBB-303F-4F6A-8F94-5FC20537B7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582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0F7525-B06F-164F-E9AA-1F76743D1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EF77-D7B3-4979-AA86-DE80ED525C97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0CDD4B-74D3-BCCF-2F36-A5B98AF58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C1CFF-8895-D643-755A-5751E6BBA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3CDBB-303F-4F6A-8F94-5FC20537B7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1672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26CB8-37A0-50D3-316F-6782CA651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F6311-661D-2321-02AB-D60A30254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673515-2E5A-8488-9433-A04DE0F3DE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18C582-F42D-E857-9F03-FC4B1BF52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EF77-D7B3-4979-AA86-DE80ED525C97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8B8CC2-2E63-90F5-450B-CD1E679B8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506BBD-EBE2-DFF8-DBA2-D6D780563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3CDBB-303F-4F6A-8F94-5FC20537B7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2772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68361-F545-B490-0E48-C95F08045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B413CB-3F3F-E587-52E5-FBEA5C3E91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93176-496E-D543-EF4B-F829B4A742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077155-00A1-281D-C154-5B0932A5E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EF77-D7B3-4979-AA86-DE80ED525C97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ABBE3E-FA7C-CD3E-3F99-97600BE56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C488B3-9907-0CC0-C5B3-9CEC22A24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3CDBB-303F-4F6A-8F94-5FC20537B7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3551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91D3A1-C4E2-42C6-1577-D092D70A6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986C8-BDF2-2CA8-3AA7-80C1F16A5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0E116-AE5B-6BC5-0DAF-2E863F476C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EEF77-D7B3-4979-AA86-DE80ED525C97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C6F43-674F-DCBB-F79A-E8E6899A5D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4963C-1A42-A16B-D535-50928EAF21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3CDBB-303F-4F6A-8F94-5FC20537B7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9873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A82A-84AB-AF15-C9AE-4D693155C2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DATABASE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7298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76ABEE-27E0-1811-3197-A1E63B088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578" y="1532457"/>
            <a:ext cx="9664846" cy="361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34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8D5FFA-B20E-3E64-0936-0957AAFD5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57200"/>
            <a:ext cx="914399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41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a data flow&#10;&#10;Description automatically generated">
            <a:extLst>
              <a:ext uri="{FF2B5EF4-FFF2-40B4-BE49-F238E27FC236}">
                <a16:creationId xmlns:a16="http://schemas.microsoft.com/office/drawing/2014/main" id="{643A770F-0191-EFFF-EE5C-C3E7AA588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961" y="643467"/>
            <a:ext cx="5376077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83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data integrity&#10;&#10;Description automatically generated">
            <a:extLst>
              <a:ext uri="{FF2B5EF4-FFF2-40B4-BE49-F238E27FC236}">
                <a16:creationId xmlns:a16="http://schemas.microsoft.com/office/drawing/2014/main" id="{971C3C0D-5B0F-04C7-EC0A-4CE7FFEA7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803" y="643466"/>
            <a:ext cx="714239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44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AF870E-02F6-37A6-7219-AE71FF025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715" y="643467"/>
            <a:ext cx="7846570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761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90A498F-7023-415D-FF7E-E84D0E04F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206" y="643467"/>
            <a:ext cx="8985588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612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47C921-7A4E-DF35-5416-6A24EE104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22" y="643467"/>
            <a:ext cx="10037956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4844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EF0F11-262D-7021-6425-E1644112E02B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JOINS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0CB8542-695A-7835-3B4E-F8EF513ED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54" y="1675227"/>
            <a:ext cx="10339292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562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4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1CBB72-18CF-2848-BA7C-3D8D3DD7C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98043"/>
            <a:ext cx="10905066" cy="466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73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different types of join&#10;&#10;Description automatically generated">
            <a:extLst>
              <a:ext uri="{FF2B5EF4-FFF2-40B4-BE49-F238E27FC236}">
                <a16:creationId xmlns:a16="http://schemas.microsoft.com/office/drawing/2014/main" id="{1DE01CEC-9163-2740-2A75-84A4FDA2A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597" y="643467"/>
            <a:ext cx="6752806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00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4F82E0-BE5E-742C-9FCA-9F7C8C5F4BB6}"/>
              </a:ext>
            </a:extLst>
          </p:cNvPr>
          <p:cNvSpPr txBox="1"/>
          <p:nvPr/>
        </p:nvSpPr>
        <p:spPr>
          <a:xfrm>
            <a:off x="885825" y="1028700"/>
            <a:ext cx="10077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IMPORTANCE OF DATA</a:t>
            </a:r>
            <a:endParaRPr lang="en-IN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0C8166-9A01-B8D0-55A1-4CF522E26982}"/>
              </a:ext>
            </a:extLst>
          </p:cNvPr>
          <p:cNvSpPr txBox="1"/>
          <p:nvPr/>
        </p:nvSpPr>
        <p:spPr>
          <a:xfrm>
            <a:off x="885825" y="2133600"/>
            <a:ext cx="100774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REVOLUTIONS:-</a:t>
            </a:r>
          </a:p>
          <a:p>
            <a:r>
              <a:rPr lang="en-US" sz="2800" b="1" dirty="0"/>
              <a:t>  1. COMPUTERS</a:t>
            </a:r>
          </a:p>
          <a:p>
            <a:r>
              <a:rPr lang="en-US" sz="2800" b="1" dirty="0"/>
              <a:t>  2. INTERNET</a:t>
            </a:r>
          </a:p>
          <a:p>
            <a:r>
              <a:rPr lang="en-US" sz="2800" b="1" dirty="0"/>
              <a:t>  3. AI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3517642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B6E21-05A6-5592-73F2-B892FDB04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29885"/>
            <a:ext cx="10905066" cy="4798228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677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39E8235E-135E-4261-8F54-2B316E493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610728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D4ED8EC3-4D57-4620-93CE-4E6661F09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343079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BCB34A-2F40-4F41-8488-A134C1C15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5" y="340424"/>
            <a:ext cx="4630139" cy="5265795"/>
          </a:xfrm>
          <a:custGeom>
            <a:avLst/>
            <a:gdLst>
              <a:gd name="connsiteX0" fmla="*/ 0 w 4630139"/>
              <a:gd name="connsiteY0" fmla="*/ 0 h 5265795"/>
              <a:gd name="connsiteX1" fmla="*/ 4630139 w 4630139"/>
              <a:gd name="connsiteY1" fmla="*/ 0 h 5265795"/>
              <a:gd name="connsiteX2" fmla="*/ 4630139 w 4630139"/>
              <a:gd name="connsiteY2" fmla="*/ 5265795 h 5265795"/>
              <a:gd name="connsiteX3" fmla="*/ 0 w 4630139"/>
              <a:gd name="connsiteY3" fmla="*/ 5265795 h 526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139" h="5265795">
                <a:moveTo>
                  <a:pt x="0" y="0"/>
                </a:moveTo>
                <a:lnTo>
                  <a:pt x="4630139" y="0"/>
                </a:lnTo>
                <a:lnTo>
                  <a:pt x="4630139" y="5265795"/>
                </a:lnTo>
                <a:lnTo>
                  <a:pt x="0" y="52657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9D93D8-5BB3-94EB-8170-05EB3AABA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76" y="1123120"/>
            <a:ext cx="3343202" cy="3714668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78382DC-4207-465E-B379-1E16448A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1780" y="1071563"/>
            <a:ext cx="7290218" cy="5242298"/>
          </a:xfrm>
          <a:custGeom>
            <a:avLst/>
            <a:gdLst>
              <a:gd name="connsiteX0" fmla="*/ 0 w 7290218"/>
              <a:gd name="connsiteY0" fmla="*/ 0 h 5242298"/>
              <a:gd name="connsiteX1" fmla="*/ 7290218 w 7290218"/>
              <a:gd name="connsiteY1" fmla="*/ 0 h 5242298"/>
              <a:gd name="connsiteX2" fmla="*/ 7290218 w 7290218"/>
              <a:gd name="connsiteY2" fmla="*/ 5242298 h 5242298"/>
              <a:gd name="connsiteX3" fmla="*/ 0 w 7290218"/>
              <a:gd name="connsiteY3" fmla="*/ 5242298 h 52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0218" h="5242298">
                <a:moveTo>
                  <a:pt x="0" y="0"/>
                </a:moveTo>
                <a:lnTo>
                  <a:pt x="7290218" y="0"/>
                </a:lnTo>
                <a:lnTo>
                  <a:pt x="7290218" y="5242298"/>
                </a:lnTo>
                <a:lnTo>
                  <a:pt x="0" y="52422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BAFD7F-FB39-7042-88F4-BEBC5976C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443" y="1715030"/>
            <a:ext cx="4220332" cy="396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203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6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C39A926-3A41-B59C-FB21-FF7368D1D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834134"/>
            <a:ext cx="10905066" cy="318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15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43520F-FE70-7AFD-7974-4B6A1080B347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INNER JOIN EXAMPLE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F3DA54F-651D-59EC-62BF-8E2CA918C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846" y="1966293"/>
            <a:ext cx="8480306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045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A6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A3353E-4D73-4BA3-AB80-FE6EF815A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93351"/>
            <a:ext cx="10905066" cy="38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44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C49BC63-F5E4-D5A8-6D50-C0529B56D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622" y="1123527"/>
            <a:ext cx="4558751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88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ACE556-F0DE-9FED-181D-A1D09FC47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793239"/>
            <a:ext cx="10905066" cy="32715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8735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C54FC0A-3000-51FC-4B47-6B23D2A78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804" y="643467"/>
            <a:ext cx="5990392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0912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151C51-ED6B-7A4F-A5E2-BBEC1B764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038603"/>
            <a:ext cx="10905066" cy="278079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07390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10525D-1FC2-C76F-E0A8-86F33C2C7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213" y="0"/>
            <a:ext cx="55855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83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39033A68-D656-0318-BAEC-83FE80CC3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38" y="288485"/>
            <a:ext cx="9839324" cy="57122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4738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416F62-5DC6-2AB8-D53A-39640D6A2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84521"/>
            <a:ext cx="10905066" cy="528895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27401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59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A0A6F9-6F5A-71D8-AD4C-856275E62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09725"/>
            <a:ext cx="10905066" cy="45599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58044F-2B89-4B1F-D19C-BE55C1A2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952500"/>
            <a:ext cx="97631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28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D2808B2-574F-6A19-9EF1-56F4CB8C3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021" y="643467"/>
            <a:ext cx="9323957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892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307EF1-80B9-1C50-58CE-A8E90870E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217" y="171450"/>
            <a:ext cx="8085566" cy="668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673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1D25BC2-7ECF-86CD-B350-B1352976B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229" y="643467"/>
            <a:ext cx="8377541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8921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7A96E35-0881-B362-28F5-17B152532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397" y="288485"/>
            <a:ext cx="6921780" cy="6350440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159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BBB91B4C-FB13-CA50-0511-A9CC198B1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568" y="643466"/>
            <a:ext cx="804486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12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paper&#10;&#10;Description automatically generated">
            <a:extLst>
              <a:ext uri="{FF2B5EF4-FFF2-40B4-BE49-F238E27FC236}">
                <a16:creationId xmlns:a16="http://schemas.microsoft.com/office/drawing/2014/main" id="{1BC1DAC5-3E02-88CB-C6FA-EDD15D99D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835" y="918546"/>
            <a:ext cx="4369365" cy="497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154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4678</TotalTime>
  <Words>22</Words>
  <Application>Microsoft Office PowerPoint</Application>
  <PresentationFormat>Widescreen</PresentationFormat>
  <Paragraphs>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</dc:title>
  <dc:creator>Abhishek Pandey C</dc:creator>
  <cp:lastModifiedBy>Abhishek Pandey C</cp:lastModifiedBy>
  <cp:revision>1</cp:revision>
  <dcterms:created xsi:type="dcterms:W3CDTF">2023-08-17T04:31:37Z</dcterms:created>
  <dcterms:modified xsi:type="dcterms:W3CDTF">2024-01-20T12:27:31Z</dcterms:modified>
</cp:coreProperties>
</file>